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4" r:id="rId7"/>
    <p:sldId id="260" r:id="rId8"/>
    <p:sldId id="258" r:id="rId9"/>
    <p:sldId id="259" r:id="rId10"/>
    <p:sldId id="271" r:id="rId11"/>
    <p:sldId id="283" r:id="rId12"/>
    <p:sldId id="282" r:id="rId13"/>
    <p:sldId id="264" r:id="rId14"/>
    <p:sldId id="276" r:id="rId15"/>
    <p:sldId id="278" r:id="rId16"/>
    <p:sldId id="269" r:id="rId17"/>
    <p:sldId id="265" r:id="rId18"/>
    <p:sldId id="277" r:id="rId19"/>
    <p:sldId id="281" r:id="rId20"/>
    <p:sldId id="273" r:id="rId21"/>
    <p:sldId id="261" r:id="rId22"/>
    <p:sldId id="263" r:id="rId23"/>
    <p:sldId id="267" r:id="rId24"/>
    <p:sldId id="280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D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9BF17-649C-48C8-A698-96624AC4762D}" v="1" dt="2022-01-28T06:25:15.873"/>
    <p1510:client id="{0D57AA6D-AA3F-4CF5-9CA1-3596262C668C}" v="330" dt="2022-01-28T07:05:07.454"/>
    <p1510:client id="{0DA6F26F-7F99-4D62-A55E-9A1FB46C2F6A}" v="2" dt="2022-01-28T06:39:38.289"/>
    <p1510:client id="{138FB0D6-17EF-4F60-AB5E-D625CB91E8BA}" v="14" dt="2022-01-28T06:54:35.560"/>
    <p1510:client id="{1A37128A-40F5-46C6-A2C0-277D2B169CA2}" v="81" dt="2022-01-28T07:12:11.961"/>
    <p1510:client id="{2C7D6745-5D12-4CDE-9DA6-EDF95479633D}" v="1" dt="2022-01-28T05:00:11.436"/>
    <p1510:client id="{3CA55660-7F88-4E1C-AA11-AD062B1424B9}" v="45" dt="2022-01-28T07:08:41.372"/>
    <p1510:client id="{5F1DC038-0E37-409D-A706-72EA3AC36A39}" v="1" dt="2022-01-28T06:56:59.088"/>
    <p1510:client id="{794D916E-808D-443E-A4C3-00A8F296425D}" v="1022" dt="2022-01-28T06:59:08.760"/>
    <p1510:client id="{A6BEFB47-09F3-45AB-B496-E3901EA8D6D5}" v="1120" dt="2022-01-28T06:54:28.517"/>
    <p1510:client id="{AF224874-1320-44B5-A163-B424E1B79356}" v="662" dt="2022-01-28T07:09:09.445"/>
    <p1510:client id="{B953ECAB-6F0C-493D-886B-420F93420800}" v="4085" dt="2022-01-28T06:53:30.677"/>
    <p1510:client id="{C2A638C7-5C6C-41B4-8FD0-89C109643497}" v="2706" dt="2022-01-28T06:48:51.370"/>
    <p1510:client id="{E83EEF68-9C33-45D3-B960-22623BDB6FFE}" v="39" dt="2022-01-28T06:55:37.130"/>
    <p1510:client id="{E9ADD030-9958-4990-9210-8700C57D98AA}" v="2" dt="2022-01-28T07:01:24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동민" userId="S::d015007@aivle.kt.co.kr::6141c02c-f2e8-408d-b598-3847474af310" providerId="AD" clId="Web-{AF224874-1320-44B5-A163-B424E1B79356}"/>
    <pc:docChg chg="modSld">
      <pc:chgData name="박동민" userId="S::d015007@aivle.kt.co.kr::6141c02c-f2e8-408d-b598-3847474af310" providerId="AD" clId="Web-{AF224874-1320-44B5-A163-B424E1B79356}" dt="2022-01-28T07:09:09.258" v="329" actId="1076"/>
      <pc:docMkLst>
        <pc:docMk/>
      </pc:docMkLst>
      <pc:sldChg chg="modSp">
        <pc:chgData name="박동민" userId="S::d015007@aivle.kt.co.kr::6141c02c-f2e8-408d-b598-3847474af310" providerId="AD" clId="Web-{AF224874-1320-44B5-A163-B424E1B79356}" dt="2022-01-28T07:09:09.258" v="329" actId="1076"/>
        <pc:sldMkLst>
          <pc:docMk/>
          <pc:sldMk cId="0" sldId="261"/>
        </pc:sldMkLst>
        <pc:spChg chg="mod">
          <ac:chgData name="박동민" userId="S::d015007@aivle.kt.co.kr::6141c02c-f2e8-408d-b598-3847474af310" providerId="AD" clId="Web-{AF224874-1320-44B5-A163-B424E1B79356}" dt="2022-01-28T07:09:09.258" v="329" actId="1076"/>
          <ac:spMkLst>
            <pc:docMk/>
            <pc:sldMk cId="0" sldId="261"/>
            <ac:spMk id="16" creationId="{0B867233-1959-4331-994D-84ED67925353}"/>
          </ac:spMkLst>
        </pc:spChg>
      </pc:sldChg>
    </pc:docChg>
  </pc:docChgLst>
  <pc:docChgLst>
    <pc:chgData name="박강현" userId="S::d015006@aivle.kt.co.kr::46806780-6bf9-408d-bd4c-423e25111436" providerId="AD" clId="Web-{C2A638C7-5C6C-41B4-8FD0-89C109643497}"/>
    <pc:docChg chg="addSld delSld modSld sldOrd">
      <pc:chgData name="박강현" userId="S::d015006@aivle.kt.co.kr::46806780-6bf9-408d-bd4c-423e25111436" providerId="AD" clId="Web-{C2A638C7-5C6C-41B4-8FD0-89C109643497}" dt="2022-01-28T06:48:51.370" v="1545"/>
      <pc:docMkLst>
        <pc:docMk/>
      </pc:docMkLst>
      <pc:sldChg chg="addSp modSp">
        <pc:chgData name="박강현" userId="S::d015006@aivle.kt.co.kr::46806780-6bf9-408d-bd4c-423e25111436" providerId="AD" clId="Web-{C2A638C7-5C6C-41B4-8FD0-89C109643497}" dt="2022-01-28T06:17:15.323" v="846" actId="1076"/>
        <pc:sldMkLst>
          <pc:docMk/>
          <pc:sldMk cId="0" sldId="258"/>
        </pc:sldMkLst>
        <pc:spChg chg="add mod">
          <ac:chgData name="박강현" userId="S::d015006@aivle.kt.co.kr::46806780-6bf9-408d-bd4c-423e25111436" providerId="AD" clId="Web-{C2A638C7-5C6C-41B4-8FD0-89C109643497}" dt="2022-01-28T06:17:09.119" v="844" actId="20577"/>
          <ac:spMkLst>
            <pc:docMk/>
            <pc:sldMk cId="0" sldId="258"/>
            <ac:spMk id="2" creationId="{3F0B2BE3-FE84-431F-9734-320EEC222E9C}"/>
          </ac:spMkLst>
        </pc:spChg>
        <pc:grpChg chg="mod">
          <ac:chgData name="박강현" userId="S::d015006@aivle.kt.co.kr::46806780-6bf9-408d-bd4c-423e25111436" providerId="AD" clId="Web-{C2A638C7-5C6C-41B4-8FD0-89C109643497}" dt="2022-01-28T06:17:15.323" v="846" actId="1076"/>
          <ac:grpSpMkLst>
            <pc:docMk/>
            <pc:sldMk cId="0" sldId="258"/>
            <ac:grpSpMk id="8" creationId="{368F3626-5706-424B-8E6E-932AD7EF8DB7}"/>
          </ac:grpSpMkLst>
        </pc:grpChg>
      </pc:sldChg>
      <pc:sldChg chg="addSp delSp modSp">
        <pc:chgData name="박강현" userId="S::d015006@aivle.kt.co.kr::46806780-6bf9-408d-bd4c-423e25111436" providerId="AD" clId="Web-{C2A638C7-5C6C-41B4-8FD0-89C109643497}" dt="2022-01-28T06:18:00.699" v="854" actId="1076"/>
        <pc:sldMkLst>
          <pc:docMk/>
          <pc:sldMk cId="0" sldId="259"/>
        </pc:sldMkLst>
        <pc:spChg chg="add">
          <ac:chgData name="박강현" userId="S::d015006@aivle.kt.co.kr::46806780-6bf9-408d-bd4c-423e25111436" providerId="AD" clId="Web-{C2A638C7-5C6C-41B4-8FD0-89C109643497}" dt="2022-01-28T05:53:56.147" v="322"/>
          <ac:spMkLst>
            <pc:docMk/>
            <pc:sldMk cId="0" sldId="259"/>
            <ac:spMk id="7" creationId="{81642478-A868-440C-8028-4C73B2B101A3}"/>
          </ac:spMkLst>
        </pc:spChg>
        <pc:spChg chg="add mod">
          <ac:chgData name="박강현" userId="S::d015006@aivle.kt.co.kr::46806780-6bf9-408d-bd4c-423e25111436" providerId="AD" clId="Web-{C2A638C7-5C6C-41B4-8FD0-89C109643497}" dt="2022-01-28T05:55:15.774" v="356" actId="1076"/>
          <ac:spMkLst>
            <pc:docMk/>
            <pc:sldMk cId="0" sldId="259"/>
            <ac:spMk id="10" creationId="{ED51C076-7D1C-4916-AC6A-9F67C9097DFF}"/>
          </ac:spMkLst>
        </pc:spChg>
        <pc:grpChg chg="del">
          <ac:chgData name="박강현" userId="S::d015006@aivle.kt.co.kr::46806780-6bf9-408d-bd4c-423e25111436" providerId="AD" clId="Web-{C2A638C7-5C6C-41B4-8FD0-89C109643497}" dt="2022-01-28T05:54:01.631" v="323"/>
          <ac:grpSpMkLst>
            <pc:docMk/>
            <pc:sldMk cId="0" sldId="259"/>
            <ac:grpSpMk id="4" creationId="{1482180F-4518-456D-8C0D-ABE104B89644}"/>
          </ac:grpSpMkLst>
        </pc:grpChg>
        <pc:grpChg chg="add mod">
          <ac:chgData name="박강현" userId="S::d015006@aivle.kt.co.kr::46806780-6bf9-408d-bd4c-423e25111436" providerId="AD" clId="Web-{C2A638C7-5C6C-41B4-8FD0-89C109643497}" dt="2022-01-28T06:18:00.699" v="854" actId="1076"/>
          <ac:grpSpMkLst>
            <pc:docMk/>
            <pc:sldMk cId="0" sldId="259"/>
            <ac:grpSpMk id="5" creationId="{B7E9A0E0-4E25-4090-B3C1-53B3C781F9C8}"/>
          </ac:grpSpMkLst>
        </pc:grpChg>
        <pc:grpChg chg="del">
          <ac:chgData name="박강현" userId="S::d015006@aivle.kt.co.kr::46806780-6bf9-408d-bd4c-423e25111436" providerId="AD" clId="Web-{C2A638C7-5C6C-41B4-8FD0-89C109643497}" dt="2022-01-28T05:54:01.631" v="323"/>
          <ac:grpSpMkLst>
            <pc:docMk/>
            <pc:sldMk cId="0" sldId="259"/>
            <ac:grpSpMk id="19" creationId="{4AA6123D-AE78-4A86-A5A3-385DFC98664D}"/>
          </ac:grpSpMkLst>
        </pc:grpChg>
        <pc:picChg chg="add mod">
          <ac:chgData name="박강현" userId="S::d015006@aivle.kt.co.kr::46806780-6bf9-408d-bd4c-423e25111436" providerId="AD" clId="Web-{C2A638C7-5C6C-41B4-8FD0-89C109643497}" dt="2022-01-28T05:54:38.211" v="329" actId="1076"/>
          <ac:picMkLst>
            <pc:docMk/>
            <pc:sldMk cId="0" sldId="259"/>
            <ac:picMk id="8" creationId="{B6571CA3-ED37-4FDD-9D0A-4371F09B9EBC}"/>
          </ac:picMkLst>
        </pc:picChg>
        <pc:picChg chg="del topLvl">
          <ac:chgData name="박강현" userId="S::d015006@aivle.kt.co.kr::46806780-6bf9-408d-bd4c-423e25111436" providerId="AD" clId="Web-{C2A638C7-5C6C-41B4-8FD0-89C109643497}" dt="2022-01-28T05:54:02.600" v="324"/>
          <ac:picMkLst>
            <pc:docMk/>
            <pc:sldMk cId="0" sldId="259"/>
            <ac:picMk id="20" creationId="{33E2553D-BA93-467E-AAA9-732CD495FCD8}"/>
          </ac:picMkLst>
        </pc:picChg>
        <pc:picChg chg="del topLvl">
          <ac:chgData name="박강현" userId="S::d015006@aivle.kt.co.kr::46806780-6bf9-408d-bd4c-423e25111436" providerId="AD" clId="Web-{C2A638C7-5C6C-41B4-8FD0-89C109643497}" dt="2022-01-28T05:54:01.631" v="323"/>
          <ac:picMkLst>
            <pc:docMk/>
            <pc:sldMk cId="0" sldId="259"/>
            <ac:picMk id="21" creationId="{DCD5A69A-4CC8-41C1-ABBD-401585D5FEC7}"/>
          </ac:picMkLst>
        </pc:picChg>
      </pc:sldChg>
      <pc:sldChg chg="modSp">
        <pc:chgData name="박강현" userId="S::d015006@aivle.kt.co.kr::46806780-6bf9-408d-bd4c-423e25111436" providerId="AD" clId="Web-{C2A638C7-5C6C-41B4-8FD0-89C109643497}" dt="2022-01-28T06:17:31.636" v="849" actId="1076"/>
        <pc:sldMkLst>
          <pc:docMk/>
          <pc:sldMk cId="0" sldId="260"/>
        </pc:sldMkLst>
        <pc:spChg chg="mod">
          <ac:chgData name="박강현" userId="S::d015006@aivle.kt.co.kr::46806780-6bf9-408d-bd4c-423e25111436" providerId="AD" clId="Web-{C2A638C7-5C6C-41B4-8FD0-89C109643497}" dt="2022-01-28T06:17:31.636" v="849" actId="1076"/>
          <ac:spMkLst>
            <pc:docMk/>
            <pc:sldMk cId="0" sldId="260"/>
            <ac:spMk id="2" creationId="{B6BAD880-3C9A-4FAC-861D-71D5FFAB7334}"/>
          </ac:spMkLst>
        </pc:spChg>
        <pc:grpChg chg="mod">
          <ac:chgData name="박강현" userId="S::d015006@aivle.kt.co.kr::46806780-6bf9-408d-bd4c-423e25111436" providerId="AD" clId="Web-{C2A638C7-5C6C-41B4-8FD0-89C109643497}" dt="2022-01-28T06:17:28.901" v="848" actId="1076"/>
          <ac:grpSpMkLst>
            <pc:docMk/>
            <pc:sldMk cId="0" sldId="260"/>
            <ac:grpSpMk id="3" creationId="{0CA50098-8174-4477-BF05-1563AE668319}"/>
          </ac:grpSpMkLst>
        </pc:grpChg>
      </pc:sldChg>
      <pc:sldChg chg="ord">
        <pc:chgData name="박강현" userId="S::d015006@aivle.kt.co.kr::46806780-6bf9-408d-bd4c-423e25111436" providerId="AD" clId="Web-{C2A638C7-5C6C-41B4-8FD0-89C109643497}" dt="2022-01-28T06:48:49.401" v="1544"/>
        <pc:sldMkLst>
          <pc:docMk/>
          <pc:sldMk cId="0" sldId="261"/>
        </pc:sldMkLst>
      </pc:sldChg>
      <pc:sldChg chg="ord">
        <pc:chgData name="박강현" userId="S::d015006@aivle.kt.co.kr::46806780-6bf9-408d-bd4c-423e25111436" providerId="AD" clId="Web-{C2A638C7-5C6C-41B4-8FD0-89C109643497}" dt="2022-01-28T06:48:51.370" v="1545"/>
        <pc:sldMkLst>
          <pc:docMk/>
          <pc:sldMk cId="0" sldId="263"/>
        </pc:sldMkLst>
      </pc:sldChg>
      <pc:sldChg chg="addSp delSp modSp">
        <pc:chgData name="박강현" userId="S::d015006@aivle.kt.co.kr::46806780-6bf9-408d-bd4c-423e25111436" providerId="AD" clId="Web-{C2A638C7-5C6C-41B4-8FD0-89C109643497}" dt="2022-01-28T05:50:11.548" v="242" actId="1076"/>
        <pc:sldMkLst>
          <pc:docMk/>
          <pc:sldMk cId="0" sldId="264"/>
        </pc:sldMkLst>
        <pc:spChg chg="add mod">
          <ac:chgData name="박강현" userId="S::d015006@aivle.kt.co.kr::46806780-6bf9-408d-bd4c-423e25111436" providerId="AD" clId="Web-{C2A638C7-5C6C-41B4-8FD0-89C109643497}" dt="2022-01-28T05:39:21.438" v="10" actId="1076"/>
          <ac:spMkLst>
            <pc:docMk/>
            <pc:sldMk cId="0" sldId="264"/>
            <ac:spMk id="5" creationId="{A58D9D2F-E298-426F-9B81-D2EC700A845F}"/>
          </ac:spMkLst>
        </pc:spChg>
        <pc:spChg chg="add mod">
          <ac:chgData name="박강현" userId="S::d015006@aivle.kt.co.kr::46806780-6bf9-408d-bd4c-423e25111436" providerId="AD" clId="Web-{C2A638C7-5C6C-41B4-8FD0-89C109643497}" dt="2022-01-28T05:47:34.106" v="233" actId="1076"/>
          <ac:spMkLst>
            <pc:docMk/>
            <pc:sldMk cId="0" sldId="264"/>
            <ac:spMk id="37" creationId="{A55F6339-1D87-4F8E-B914-F6BD13E122B2}"/>
          </ac:spMkLst>
        </pc:spChg>
        <pc:spChg chg="add mod">
          <ac:chgData name="박강현" userId="S::d015006@aivle.kt.co.kr::46806780-6bf9-408d-bd4c-423e25111436" providerId="AD" clId="Web-{C2A638C7-5C6C-41B4-8FD0-89C109643497}" dt="2022-01-28T05:46:42.933" v="219" actId="1076"/>
          <ac:spMkLst>
            <pc:docMk/>
            <pc:sldMk cId="0" sldId="264"/>
            <ac:spMk id="38" creationId="{116D70C1-9153-4C83-9644-C08A3A92FDA9}"/>
          </ac:spMkLst>
        </pc:spChg>
        <pc:spChg chg="add mod">
          <ac:chgData name="박강현" userId="S::d015006@aivle.kt.co.kr::46806780-6bf9-408d-bd4c-423e25111436" providerId="AD" clId="Web-{C2A638C7-5C6C-41B4-8FD0-89C109643497}" dt="2022-01-28T05:47:26.200" v="231" actId="1076"/>
          <ac:spMkLst>
            <pc:docMk/>
            <pc:sldMk cId="0" sldId="264"/>
            <ac:spMk id="39" creationId="{C04BA5EB-2475-4364-8EF7-9E20531F1485}"/>
          </ac:spMkLst>
        </pc:spChg>
        <pc:spChg chg="add mod">
          <ac:chgData name="박강현" userId="S::d015006@aivle.kt.co.kr::46806780-6bf9-408d-bd4c-423e25111436" providerId="AD" clId="Web-{C2A638C7-5C6C-41B4-8FD0-89C109643497}" dt="2022-01-28T05:44:33.992" v="197" actId="1076"/>
          <ac:spMkLst>
            <pc:docMk/>
            <pc:sldMk cId="0" sldId="264"/>
            <ac:spMk id="40" creationId="{BC0F8413-80EB-4D2B-A8C0-66D370C7008C}"/>
          </ac:spMkLst>
        </pc:spChg>
        <pc:spChg chg="add mod">
          <ac:chgData name="박강현" userId="S::d015006@aivle.kt.co.kr::46806780-6bf9-408d-bd4c-423e25111436" providerId="AD" clId="Web-{C2A638C7-5C6C-41B4-8FD0-89C109643497}" dt="2022-01-28T05:45:34.400" v="207" actId="20577"/>
          <ac:spMkLst>
            <pc:docMk/>
            <pc:sldMk cId="0" sldId="264"/>
            <ac:spMk id="41" creationId="{34265360-1A18-42B5-93C7-1EBE4D182E22}"/>
          </ac:spMkLst>
        </pc:spChg>
        <pc:grpChg chg="add mod">
          <ac:chgData name="박강현" userId="S::d015006@aivle.kt.co.kr::46806780-6bf9-408d-bd4c-423e25111436" providerId="AD" clId="Web-{C2A638C7-5C6C-41B4-8FD0-89C109643497}" dt="2022-01-28T05:50:11.548" v="242" actId="1076"/>
          <ac:grpSpMkLst>
            <pc:docMk/>
            <pc:sldMk cId="0" sldId="264"/>
            <ac:grpSpMk id="2" creationId="{DB8F56A7-722F-4498-8472-E5AFE7D82273}"/>
          </ac:grpSpMkLst>
        </pc:grpChg>
        <pc:grpChg chg="add del">
          <ac:chgData name="박강현" userId="S::d015006@aivle.kt.co.kr::46806780-6bf9-408d-bd4c-423e25111436" providerId="AD" clId="Web-{C2A638C7-5C6C-41B4-8FD0-89C109643497}" dt="2022-01-28T05:39:01.203" v="3"/>
          <ac:grpSpMkLst>
            <pc:docMk/>
            <pc:sldMk cId="0" sldId="264"/>
            <ac:grpSpMk id="3" creationId="{4D4DFEFD-5753-4319-AF1B-999CA6BEA750}"/>
          </ac:grpSpMkLst>
        </pc:grpChg>
        <pc:grpChg chg="add mod">
          <ac:chgData name="박강현" userId="S::d015006@aivle.kt.co.kr::46806780-6bf9-408d-bd4c-423e25111436" providerId="AD" clId="Web-{C2A638C7-5C6C-41B4-8FD0-89C109643497}" dt="2022-01-28T05:46:30.558" v="215" actId="14100"/>
          <ac:grpSpMkLst>
            <pc:docMk/>
            <pc:sldMk cId="0" sldId="264"/>
            <ac:grpSpMk id="6" creationId="{29040F60-63C0-4556-9360-B1339ECE3522}"/>
          </ac:grpSpMkLst>
        </pc:grpChg>
        <pc:grpChg chg="mod">
          <ac:chgData name="박강현" userId="S::d015006@aivle.kt.co.kr::46806780-6bf9-408d-bd4c-423e25111436" providerId="AD" clId="Web-{C2A638C7-5C6C-41B4-8FD0-89C109643497}" dt="2022-01-28T05:46:19.604" v="212" actId="1076"/>
          <ac:grpSpMkLst>
            <pc:docMk/>
            <pc:sldMk cId="0" sldId="264"/>
            <ac:grpSpMk id="1005" creationId="{00000000-0000-0000-0000-000000000000}"/>
          </ac:grpSpMkLst>
        </pc:grpChg>
        <pc:grpChg chg="mod">
          <ac:chgData name="박강현" userId="S::d015006@aivle.kt.co.kr::46806780-6bf9-408d-bd4c-423e25111436" providerId="AD" clId="Web-{C2A638C7-5C6C-41B4-8FD0-89C109643497}" dt="2022-01-28T05:47:23.012" v="230" actId="1076"/>
          <ac:grpSpMkLst>
            <pc:docMk/>
            <pc:sldMk cId="0" sldId="264"/>
            <ac:grpSpMk id="1008" creationId="{00000000-0000-0000-0000-000000000000}"/>
          </ac:grpSpMkLst>
        </pc:grpChg>
        <pc:grpChg chg="mod">
          <ac:chgData name="박강현" userId="S::d015006@aivle.kt.co.kr::46806780-6bf9-408d-bd4c-423e25111436" providerId="AD" clId="Web-{C2A638C7-5C6C-41B4-8FD0-89C109643497}" dt="2022-01-28T05:47:14.371" v="228" actId="1076"/>
          <ac:grpSpMkLst>
            <pc:docMk/>
            <pc:sldMk cId="0" sldId="264"/>
            <ac:grpSpMk id="1009" creationId="{00000000-0000-0000-0000-000000000000}"/>
          </ac:grpSpMkLst>
        </pc:grpChg>
        <pc:grpChg chg="mod">
          <ac:chgData name="박강현" userId="S::d015006@aivle.kt.co.kr::46806780-6bf9-408d-bd4c-423e25111436" providerId="AD" clId="Web-{C2A638C7-5C6C-41B4-8FD0-89C109643497}" dt="2022-01-28T05:47:31.215" v="232" actId="1076"/>
          <ac:grpSpMkLst>
            <pc:docMk/>
            <pc:sldMk cId="0" sldId="264"/>
            <ac:grpSpMk id="1010" creationId="{00000000-0000-0000-0000-000000000000}"/>
          </ac:grpSpMkLst>
        </pc:grpChg>
        <pc:picChg chg="mod">
          <ac:chgData name="박강현" userId="S::d015006@aivle.kt.co.kr::46806780-6bf9-408d-bd4c-423e25111436" providerId="AD" clId="Web-{C2A638C7-5C6C-41B4-8FD0-89C109643497}" dt="2022-01-28T05:45:52.838" v="208"/>
          <ac:picMkLst>
            <pc:docMk/>
            <pc:sldMk cId="0" sldId="264"/>
            <ac:picMk id="14" creationId="{00000000-0000-0000-0000-000000000000}"/>
          </ac:picMkLst>
        </pc:picChg>
        <pc:picChg chg="mod">
          <ac:chgData name="박강현" userId="S::d015006@aivle.kt.co.kr::46806780-6bf9-408d-bd4c-423e25111436" providerId="AD" clId="Web-{C2A638C7-5C6C-41B4-8FD0-89C109643497}" dt="2022-01-28T05:45:59.854" v="209"/>
          <ac:picMkLst>
            <pc:docMk/>
            <pc:sldMk cId="0" sldId="264"/>
            <ac:picMk id="17" creationId="{00000000-0000-0000-0000-000000000000}"/>
          </ac:picMkLst>
        </pc:picChg>
        <pc:picChg chg="mod">
          <ac:chgData name="박강현" userId="S::d015006@aivle.kt.co.kr::46806780-6bf9-408d-bd4c-423e25111436" providerId="AD" clId="Web-{C2A638C7-5C6C-41B4-8FD0-89C109643497}" dt="2022-01-28T05:46:04.041" v="210"/>
          <ac:picMkLst>
            <pc:docMk/>
            <pc:sldMk cId="0" sldId="264"/>
            <ac:picMk id="20" creationId="{00000000-0000-0000-0000-000000000000}"/>
          </ac:picMkLst>
        </pc:picChg>
        <pc:picChg chg="mod">
          <ac:chgData name="박강현" userId="S::d015006@aivle.kt.co.kr::46806780-6bf9-408d-bd4c-423e25111436" providerId="AD" clId="Web-{C2A638C7-5C6C-41B4-8FD0-89C109643497}" dt="2022-01-28T05:41:45.957" v="82"/>
          <ac:picMkLst>
            <pc:docMk/>
            <pc:sldMk cId="0" sldId="264"/>
            <ac:picMk id="23" creationId="{00000000-0000-0000-0000-000000000000}"/>
          </ac:picMkLst>
        </pc:picChg>
        <pc:picChg chg="mod">
          <ac:chgData name="박강현" userId="S::d015006@aivle.kt.co.kr::46806780-6bf9-408d-bd4c-423e25111436" providerId="AD" clId="Web-{C2A638C7-5C6C-41B4-8FD0-89C109643497}" dt="2022-01-28T05:44:26.648" v="196" actId="1076"/>
          <ac:picMkLst>
            <pc:docMk/>
            <pc:sldMk cId="0" sldId="264"/>
            <ac:picMk id="34" creationId="{00000000-0000-0000-0000-000000000000}"/>
          </ac:picMkLst>
        </pc:picChg>
      </pc:sldChg>
      <pc:sldChg chg="addSp modSp">
        <pc:chgData name="박강현" userId="S::d015006@aivle.kt.co.kr::46806780-6bf9-408d-bd4c-423e25111436" providerId="AD" clId="Web-{C2A638C7-5C6C-41B4-8FD0-89C109643497}" dt="2022-01-28T06:10:22.672" v="813" actId="1076"/>
        <pc:sldMkLst>
          <pc:docMk/>
          <pc:sldMk cId="0" sldId="265"/>
        </pc:sldMkLst>
        <pc:picChg chg="add mod">
          <ac:chgData name="박강현" userId="S::d015006@aivle.kt.co.kr::46806780-6bf9-408d-bd4c-423e25111436" providerId="AD" clId="Web-{C2A638C7-5C6C-41B4-8FD0-89C109643497}" dt="2022-01-28T06:10:22.672" v="813" actId="1076"/>
          <ac:picMkLst>
            <pc:docMk/>
            <pc:sldMk cId="0" sldId="265"/>
            <ac:picMk id="16" creationId="{EBA9BEBF-2892-4FEE-99E0-6300EA5A8073}"/>
          </ac:picMkLst>
        </pc:picChg>
      </pc:sldChg>
      <pc:sldChg chg="modSp">
        <pc:chgData name="박강현" userId="S::d015006@aivle.kt.co.kr::46806780-6bf9-408d-bd4c-423e25111436" providerId="AD" clId="Web-{C2A638C7-5C6C-41B4-8FD0-89C109643497}" dt="2022-01-28T06:17:49.558" v="852" actId="1076"/>
        <pc:sldMkLst>
          <pc:docMk/>
          <pc:sldMk cId="1623416102" sldId="268"/>
        </pc:sldMkLst>
        <pc:spChg chg="mod">
          <ac:chgData name="박강현" userId="S::d015006@aivle.kt.co.kr::46806780-6bf9-408d-bd4c-423e25111436" providerId="AD" clId="Web-{C2A638C7-5C6C-41B4-8FD0-89C109643497}" dt="2022-01-28T06:17:49.558" v="852" actId="1076"/>
          <ac:spMkLst>
            <pc:docMk/>
            <pc:sldMk cId="1623416102" sldId="268"/>
            <ac:spMk id="2" creationId="{5DDD7D93-A683-48C7-859E-C8647C5EEF39}"/>
          </ac:spMkLst>
        </pc:spChg>
        <pc:grpChg chg="mod">
          <ac:chgData name="박강현" userId="S::d015006@aivle.kt.co.kr::46806780-6bf9-408d-bd4c-423e25111436" providerId="AD" clId="Web-{C2A638C7-5C6C-41B4-8FD0-89C109643497}" dt="2022-01-28T06:17:43.433" v="851" actId="1076"/>
          <ac:grpSpMkLst>
            <pc:docMk/>
            <pc:sldMk cId="1623416102" sldId="268"/>
            <ac:grpSpMk id="6" creationId="{F3C786A0-7D61-4824-A197-347317125824}"/>
          </ac:grpSpMkLst>
        </pc:grpChg>
      </pc:sldChg>
      <pc:sldChg chg="addSp delSp modSp add replId">
        <pc:chgData name="박강현" userId="S::d015006@aivle.kt.co.kr::46806780-6bf9-408d-bd4c-423e25111436" providerId="AD" clId="Web-{C2A638C7-5C6C-41B4-8FD0-89C109643497}" dt="2022-01-28T06:18:16.543" v="856" actId="1076"/>
        <pc:sldMkLst>
          <pc:docMk/>
          <pc:sldMk cId="867169299" sldId="271"/>
        </pc:sldMkLst>
        <pc:spChg chg="add del">
          <ac:chgData name="박강현" userId="S::d015006@aivle.kt.co.kr::46806780-6bf9-408d-bd4c-423e25111436" providerId="AD" clId="Web-{C2A638C7-5C6C-41B4-8FD0-89C109643497}" dt="2022-01-28T05:50:48.517" v="245"/>
          <ac:spMkLst>
            <pc:docMk/>
            <pc:sldMk cId="867169299" sldId="271"/>
            <ac:spMk id="5" creationId="{E14D0150-ED78-477C-8871-66A99AD2E1A8}"/>
          </ac:spMkLst>
        </pc:spChg>
        <pc:spChg chg="add del">
          <ac:chgData name="박강현" userId="S::d015006@aivle.kt.co.kr::46806780-6bf9-408d-bd4c-423e25111436" providerId="AD" clId="Web-{C2A638C7-5C6C-41B4-8FD0-89C109643497}" dt="2022-01-28T05:50:55.346" v="247"/>
          <ac:spMkLst>
            <pc:docMk/>
            <pc:sldMk cId="867169299" sldId="271"/>
            <ac:spMk id="7" creationId="{2FB1CE1A-956B-4955-B4BE-2324E2F31E6A}"/>
          </ac:spMkLst>
        </pc:spChg>
        <pc:spChg chg="add mod">
          <ac:chgData name="박강현" userId="S::d015006@aivle.kt.co.kr::46806780-6bf9-408d-bd4c-423e25111436" providerId="AD" clId="Web-{C2A638C7-5C6C-41B4-8FD0-89C109643497}" dt="2022-01-28T05:51:10.283" v="259" actId="14100"/>
          <ac:spMkLst>
            <pc:docMk/>
            <pc:sldMk cId="867169299" sldId="271"/>
            <ac:spMk id="8" creationId="{B1B4CF4D-4E2C-4535-9DB2-867E659857DC}"/>
          </ac:spMkLst>
        </pc:spChg>
        <pc:spChg chg="add mod">
          <ac:chgData name="박강현" userId="S::d015006@aivle.kt.co.kr::46806780-6bf9-408d-bd4c-423e25111436" providerId="AD" clId="Web-{C2A638C7-5C6C-41B4-8FD0-89C109643497}" dt="2022-01-28T05:53:19.005" v="320" actId="1076"/>
          <ac:spMkLst>
            <pc:docMk/>
            <pc:sldMk cId="867169299" sldId="271"/>
            <ac:spMk id="10" creationId="{8B6DA992-0B1C-4E54-8996-5A331122609D}"/>
          </ac:spMkLst>
        </pc:spChg>
        <pc:spChg chg="add del mod">
          <ac:chgData name="박강현" userId="S::d015006@aivle.kt.co.kr::46806780-6bf9-408d-bd4c-423e25111436" providerId="AD" clId="Web-{C2A638C7-5C6C-41B4-8FD0-89C109643497}" dt="2022-01-28T05:59:50.453" v="402"/>
          <ac:spMkLst>
            <pc:docMk/>
            <pc:sldMk cId="867169299" sldId="271"/>
            <ac:spMk id="25" creationId="{6E457C24-B970-49AB-AFF5-C2FE6F66BF69}"/>
          </ac:spMkLst>
        </pc:spChg>
        <pc:spChg chg="add mod">
          <ac:chgData name="박강현" userId="S::d015006@aivle.kt.co.kr::46806780-6bf9-408d-bd4c-423e25111436" providerId="AD" clId="Web-{C2A638C7-5C6C-41B4-8FD0-89C109643497}" dt="2022-01-28T05:59:54" v="403" actId="1076"/>
          <ac:spMkLst>
            <pc:docMk/>
            <pc:sldMk cId="867169299" sldId="271"/>
            <ac:spMk id="26" creationId="{8C56B5AE-9AB7-4E3F-9552-23B05DED5516}"/>
          </ac:spMkLst>
        </pc:spChg>
        <pc:spChg chg="add mod">
          <ac:chgData name="박강현" userId="S::d015006@aivle.kt.co.kr::46806780-6bf9-408d-bd4c-423e25111436" providerId="AD" clId="Web-{C2A638C7-5C6C-41B4-8FD0-89C109643497}" dt="2022-01-28T06:03:44.115" v="617" actId="1076"/>
          <ac:spMkLst>
            <pc:docMk/>
            <pc:sldMk cId="867169299" sldId="271"/>
            <ac:spMk id="27" creationId="{FD4ED840-4085-4B3E-BA2C-89951E9CD8BD}"/>
          </ac:spMkLst>
        </pc:spChg>
        <pc:spChg chg="add mod">
          <ac:chgData name="박강현" userId="S::d015006@aivle.kt.co.kr::46806780-6bf9-408d-bd4c-423e25111436" providerId="AD" clId="Web-{C2A638C7-5C6C-41B4-8FD0-89C109643497}" dt="2022-01-28T06:04:54.429" v="730" actId="20577"/>
          <ac:spMkLst>
            <pc:docMk/>
            <pc:sldMk cId="867169299" sldId="271"/>
            <ac:spMk id="28" creationId="{343CA7DE-BDAD-41C1-9024-313A85B01CC0}"/>
          </ac:spMkLst>
        </pc:spChg>
        <pc:spChg chg="add mod">
          <ac:chgData name="박강현" userId="S::d015006@aivle.kt.co.kr::46806780-6bf9-408d-bd4c-423e25111436" providerId="AD" clId="Web-{C2A638C7-5C6C-41B4-8FD0-89C109643497}" dt="2022-01-28T06:09:25.623" v="808" actId="1076"/>
          <ac:spMkLst>
            <pc:docMk/>
            <pc:sldMk cId="867169299" sldId="271"/>
            <ac:spMk id="29" creationId="{15149D8E-F301-4DA9-8E1B-2B1DB4342155}"/>
          </ac:spMkLst>
        </pc:spChg>
        <pc:grpChg chg="mod">
          <ac:chgData name="박강현" userId="S::d015006@aivle.kt.co.kr::46806780-6bf9-408d-bd4c-423e25111436" providerId="AD" clId="Web-{C2A638C7-5C6C-41B4-8FD0-89C109643497}" dt="2022-01-28T06:18:16.543" v="856" actId="1076"/>
          <ac:grpSpMkLst>
            <pc:docMk/>
            <pc:sldMk cId="867169299" sldId="271"/>
            <ac:grpSpMk id="4" creationId="{1482180F-4518-456D-8C0D-ABE104B89644}"/>
          </ac:grpSpMkLst>
        </pc:grpChg>
        <pc:grpChg chg="mod">
          <ac:chgData name="박강현" userId="S::d015006@aivle.kt.co.kr::46806780-6bf9-408d-bd4c-423e25111436" providerId="AD" clId="Web-{C2A638C7-5C6C-41B4-8FD0-89C109643497}" dt="2022-01-28T05:56:48.339" v="357" actId="14100"/>
          <ac:grpSpMkLst>
            <pc:docMk/>
            <pc:sldMk cId="867169299" sldId="271"/>
            <ac:grpSpMk id="1002" creationId="{00000000-0000-0000-0000-000000000000}"/>
          </ac:grpSpMkLst>
        </pc:grpChg>
        <pc:picChg chg="add mod">
          <ac:chgData name="박강현" userId="S::d015006@aivle.kt.co.kr::46806780-6bf9-408d-bd4c-423e25111436" providerId="AD" clId="Web-{C2A638C7-5C6C-41B4-8FD0-89C109643497}" dt="2022-01-28T05:49:50.516" v="240" actId="14100"/>
          <ac:picMkLst>
            <pc:docMk/>
            <pc:sldMk cId="867169299" sldId="271"/>
            <ac:picMk id="2" creationId="{4C9A1E78-0017-42B8-B1A7-834AB54B4F73}"/>
          </ac:picMkLst>
        </pc:picChg>
      </pc:sldChg>
      <pc:sldChg chg="addSp delSp modSp add ord replId">
        <pc:chgData name="박강현" userId="S::d015006@aivle.kt.co.kr::46806780-6bf9-408d-bd4c-423e25111436" providerId="AD" clId="Web-{C2A638C7-5C6C-41B4-8FD0-89C109643497}" dt="2022-01-28T06:16:39.275" v="831" actId="1076"/>
        <pc:sldMkLst>
          <pc:docMk/>
          <pc:sldMk cId="948351703" sldId="274"/>
        </pc:sldMkLst>
        <pc:spChg chg="add mod">
          <ac:chgData name="박강현" userId="S::d015006@aivle.kt.co.kr::46806780-6bf9-408d-bd4c-423e25111436" providerId="AD" clId="Web-{C2A638C7-5C6C-41B4-8FD0-89C109643497}" dt="2022-01-28T06:16:04.586" v="828" actId="1076"/>
          <ac:spMkLst>
            <pc:docMk/>
            <pc:sldMk cId="948351703" sldId="274"/>
            <ac:spMk id="2" creationId="{266EA86E-CA30-4F27-9C6E-814E324DD1A4}"/>
          </ac:spMkLst>
        </pc:spChg>
        <pc:grpChg chg="add mod">
          <ac:chgData name="박강현" userId="S::d015006@aivle.kt.co.kr::46806780-6bf9-408d-bd4c-423e25111436" providerId="AD" clId="Web-{C2A638C7-5C6C-41B4-8FD0-89C109643497}" dt="2022-01-28T06:16:39.275" v="831" actId="1076"/>
          <ac:grpSpMkLst>
            <pc:docMk/>
            <pc:sldMk cId="948351703" sldId="274"/>
            <ac:grpSpMk id="4" creationId="{9E7ADA81-15B2-4587-81D9-B569CACD533F}"/>
          </ac:grpSpMkLst>
        </pc:grpChg>
        <pc:grpChg chg="del">
          <ac:chgData name="박강현" userId="S::d015006@aivle.kt.co.kr::46806780-6bf9-408d-bd4c-423e25111436" providerId="AD" clId="Web-{C2A638C7-5C6C-41B4-8FD0-89C109643497}" dt="2022-01-28T06:15:52.883" v="816"/>
          <ac:grpSpMkLst>
            <pc:docMk/>
            <pc:sldMk cId="948351703" sldId="274"/>
            <ac:grpSpMk id="8" creationId="{368F3626-5706-424B-8E6E-932AD7EF8DB7}"/>
          </ac:grpSpMkLst>
        </pc:grpChg>
      </pc:sldChg>
      <pc:sldChg chg="del">
        <pc:chgData name="박강현" userId="S::d015006@aivle.kt.co.kr::46806780-6bf9-408d-bd4c-423e25111436" providerId="AD" clId="Web-{C2A638C7-5C6C-41B4-8FD0-89C109643497}" dt="2022-01-28T06:38:53.965" v="1409"/>
        <pc:sldMkLst>
          <pc:docMk/>
          <pc:sldMk cId="1976186424" sldId="275"/>
        </pc:sldMkLst>
      </pc:sldChg>
      <pc:sldChg chg="addSp delSp modSp add ord replId">
        <pc:chgData name="박강현" userId="S::d015006@aivle.kt.co.kr::46806780-6bf9-408d-bd4c-423e25111436" providerId="AD" clId="Web-{C2A638C7-5C6C-41B4-8FD0-89C109643497}" dt="2022-01-28T06:31:29.156" v="1001" actId="1076"/>
        <pc:sldMkLst>
          <pc:docMk/>
          <pc:sldMk cId="3891101970" sldId="276"/>
        </pc:sldMkLst>
        <pc:spChg chg="mod">
          <ac:chgData name="박강현" userId="S::d015006@aivle.kt.co.kr::46806780-6bf9-408d-bd4c-423e25111436" providerId="AD" clId="Web-{C2A638C7-5C6C-41B4-8FD0-89C109643497}" dt="2022-01-28T06:30:08.420" v="892" actId="20577"/>
          <ac:spMkLst>
            <pc:docMk/>
            <pc:sldMk cId="3891101970" sldId="276"/>
            <ac:spMk id="10" creationId="{8B6DA992-0B1C-4E54-8996-5A331122609D}"/>
          </ac:spMkLst>
        </pc:spChg>
        <pc:spChg chg="mod">
          <ac:chgData name="박강현" userId="S::d015006@aivle.kt.co.kr::46806780-6bf9-408d-bd4c-423e25111436" providerId="AD" clId="Web-{C2A638C7-5C6C-41B4-8FD0-89C109643497}" dt="2022-01-28T06:30:19.248" v="911" actId="1076"/>
          <ac:spMkLst>
            <pc:docMk/>
            <pc:sldMk cId="3891101970" sldId="276"/>
            <ac:spMk id="26" creationId="{8C56B5AE-9AB7-4E3F-9552-23B05DED5516}"/>
          </ac:spMkLst>
        </pc:spChg>
        <pc:spChg chg="mod">
          <ac:chgData name="박강현" userId="S::d015006@aivle.kt.co.kr::46806780-6bf9-408d-bd4c-423e25111436" providerId="AD" clId="Web-{C2A638C7-5C6C-41B4-8FD0-89C109643497}" dt="2022-01-28T06:31:29.156" v="1001" actId="1076"/>
          <ac:spMkLst>
            <pc:docMk/>
            <pc:sldMk cId="3891101970" sldId="276"/>
            <ac:spMk id="27" creationId="{FD4ED840-4085-4B3E-BA2C-89951E9CD8BD}"/>
          </ac:spMkLst>
        </pc:spChg>
        <pc:spChg chg="del">
          <ac:chgData name="박강현" userId="S::d015006@aivle.kt.co.kr::46806780-6bf9-408d-bd4c-423e25111436" providerId="AD" clId="Web-{C2A638C7-5C6C-41B4-8FD0-89C109643497}" dt="2022-01-28T06:30:22.655" v="912"/>
          <ac:spMkLst>
            <pc:docMk/>
            <pc:sldMk cId="3891101970" sldId="276"/>
            <ac:spMk id="28" creationId="{343CA7DE-BDAD-41C1-9024-313A85B01CC0}"/>
          </ac:spMkLst>
        </pc:spChg>
        <pc:spChg chg="del">
          <ac:chgData name="박강현" userId="S::d015006@aivle.kt.co.kr::46806780-6bf9-408d-bd4c-423e25111436" providerId="AD" clId="Web-{C2A638C7-5C6C-41B4-8FD0-89C109643497}" dt="2022-01-28T06:30:24.124" v="913"/>
          <ac:spMkLst>
            <pc:docMk/>
            <pc:sldMk cId="3891101970" sldId="276"/>
            <ac:spMk id="29" creationId="{15149D8E-F301-4DA9-8E1B-2B1DB4342155}"/>
          </ac:spMkLst>
        </pc:spChg>
        <pc:grpChg chg="mod">
          <ac:chgData name="박강현" userId="S::d015006@aivle.kt.co.kr::46806780-6bf9-408d-bd4c-423e25111436" providerId="AD" clId="Web-{C2A638C7-5C6C-41B4-8FD0-89C109643497}" dt="2022-01-28T06:30:29.749" v="916" actId="14100"/>
          <ac:grpSpMkLst>
            <pc:docMk/>
            <pc:sldMk cId="3891101970" sldId="276"/>
            <ac:grpSpMk id="1002" creationId="{00000000-0000-0000-0000-000000000000}"/>
          </ac:grpSpMkLst>
        </pc:grpChg>
        <pc:grpChg chg="del">
          <ac:chgData name="박강현" userId="S::d015006@aivle.kt.co.kr::46806780-6bf9-408d-bd4c-423e25111436" providerId="AD" clId="Web-{C2A638C7-5C6C-41B4-8FD0-89C109643497}" dt="2022-01-28T06:30:26.608" v="915"/>
          <ac:grpSpMkLst>
            <pc:docMk/>
            <pc:sldMk cId="3891101970" sldId="276"/>
            <ac:grpSpMk id="1003" creationId="{00000000-0000-0000-0000-000000000000}"/>
          </ac:grpSpMkLst>
        </pc:grpChg>
        <pc:grpChg chg="del">
          <ac:chgData name="박강현" userId="S::d015006@aivle.kt.co.kr::46806780-6bf9-408d-bd4c-423e25111436" providerId="AD" clId="Web-{C2A638C7-5C6C-41B4-8FD0-89C109643497}" dt="2022-01-28T06:30:26.108" v="914"/>
          <ac:grpSpMkLst>
            <pc:docMk/>
            <pc:sldMk cId="3891101970" sldId="276"/>
            <ac:grpSpMk id="1004" creationId="{00000000-0000-0000-0000-000000000000}"/>
          </ac:grpSpMkLst>
        </pc:grpChg>
        <pc:picChg chg="del">
          <ac:chgData name="박강현" userId="S::d015006@aivle.kt.co.kr::46806780-6bf9-408d-bd4c-423e25111436" providerId="AD" clId="Web-{C2A638C7-5C6C-41B4-8FD0-89C109643497}" dt="2022-01-28T06:29:31.794" v="859"/>
          <ac:picMkLst>
            <pc:docMk/>
            <pc:sldMk cId="3891101970" sldId="276"/>
            <ac:picMk id="2" creationId="{4C9A1E78-0017-42B8-B1A7-834AB54B4F73}"/>
          </ac:picMkLst>
        </pc:picChg>
        <pc:picChg chg="add mod">
          <ac:chgData name="박강현" userId="S::d015006@aivle.kt.co.kr::46806780-6bf9-408d-bd4c-423e25111436" providerId="AD" clId="Web-{C2A638C7-5C6C-41B4-8FD0-89C109643497}" dt="2022-01-28T06:29:54.310" v="864" actId="1076"/>
          <ac:picMkLst>
            <pc:docMk/>
            <pc:sldMk cId="3891101970" sldId="276"/>
            <ac:picMk id="5" creationId="{B5C2154B-3FBD-496D-A878-CD190178B0D5}"/>
          </ac:picMkLst>
        </pc:picChg>
      </pc:sldChg>
      <pc:sldChg chg="addSp delSp modSp add ord replId">
        <pc:chgData name="박강현" userId="S::d015006@aivle.kt.co.kr::46806780-6bf9-408d-bd4c-423e25111436" providerId="AD" clId="Web-{C2A638C7-5C6C-41B4-8FD0-89C109643497}" dt="2022-01-28T06:40:50.358" v="1427"/>
        <pc:sldMkLst>
          <pc:docMk/>
          <pc:sldMk cId="49753558" sldId="277"/>
        </pc:sldMkLst>
        <pc:spChg chg="mod">
          <ac:chgData name="박강현" userId="S::d015006@aivle.kt.co.kr::46806780-6bf9-408d-bd4c-423e25111436" providerId="AD" clId="Web-{C2A638C7-5C6C-41B4-8FD0-89C109643497}" dt="2022-01-28T06:34:12.957" v="1085" actId="1076"/>
          <ac:spMkLst>
            <pc:docMk/>
            <pc:sldMk cId="49753558" sldId="277"/>
            <ac:spMk id="10" creationId="{8B6DA992-0B1C-4E54-8996-5A331122609D}"/>
          </ac:spMkLst>
        </pc:spChg>
        <pc:spChg chg="mod">
          <ac:chgData name="박강현" userId="S::d015006@aivle.kt.co.kr::46806780-6bf9-408d-bd4c-423e25111436" providerId="AD" clId="Web-{C2A638C7-5C6C-41B4-8FD0-89C109643497}" dt="2022-01-28T06:35:19.147" v="1134" actId="1076"/>
          <ac:spMkLst>
            <pc:docMk/>
            <pc:sldMk cId="49753558" sldId="277"/>
            <ac:spMk id="26" creationId="{8C56B5AE-9AB7-4E3F-9552-23B05DED5516}"/>
          </ac:spMkLst>
        </pc:spChg>
        <pc:spChg chg="mod">
          <ac:chgData name="박강현" userId="S::d015006@aivle.kt.co.kr::46806780-6bf9-408d-bd4c-423e25111436" providerId="AD" clId="Web-{C2A638C7-5C6C-41B4-8FD0-89C109643497}" dt="2022-01-28T06:36:19.633" v="1210" actId="20577"/>
          <ac:spMkLst>
            <pc:docMk/>
            <pc:sldMk cId="49753558" sldId="277"/>
            <ac:spMk id="27" creationId="{FD4ED840-4085-4B3E-BA2C-89951E9CD8BD}"/>
          </ac:spMkLst>
        </pc:spChg>
        <pc:spChg chg="mod">
          <ac:chgData name="박강현" userId="S::d015006@aivle.kt.co.kr::46806780-6bf9-408d-bd4c-423e25111436" providerId="AD" clId="Web-{C2A638C7-5C6C-41B4-8FD0-89C109643497}" dt="2022-01-28T06:37:17.103" v="1288" actId="20577"/>
          <ac:spMkLst>
            <pc:docMk/>
            <pc:sldMk cId="49753558" sldId="277"/>
            <ac:spMk id="28" creationId="{343CA7DE-BDAD-41C1-9024-313A85B01CC0}"/>
          </ac:spMkLst>
        </pc:spChg>
        <pc:spChg chg="mod">
          <ac:chgData name="박강현" userId="S::d015006@aivle.kt.co.kr::46806780-6bf9-408d-bd4c-423e25111436" providerId="AD" clId="Web-{C2A638C7-5C6C-41B4-8FD0-89C109643497}" dt="2022-01-28T06:39:04.699" v="1410" actId="1076"/>
          <ac:spMkLst>
            <pc:docMk/>
            <pc:sldMk cId="49753558" sldId="277"/>
            <ac:spMk id="29" creationId="{15149D8E-F301-4DA9-8E1B-2B1DB4342155}"/>
          </ac:spMkLst>
        </pc:spChg>
        <pc:picChg chg="del">
          <ac:chgData name="박강현" userId="S::d015006@aivle.kt.co.kr::46806780-6bf9-408d-bd4c-423e25111436" providerId="AD" clId="Web-{C2A638C7-5C6C-41B4-8FD0-89C109643497}" dt="2022-01-28T06:31:58.157" v="1004"/>
          <ac:picMkLst>
            <pc:docMk/>
            <pc:sldMk cId="49753558" sldId="277"/>
            <ac:picMk id="2" creationId="{4C9A1E78-0017-42B8-B1A7-834AB54B4F73}"/>
          </ac:picMkLst>
        </pc:picChg>
        <pc:picChg chg="add mod">
          <ac:chgData name="박강현" userId="S::d015006@aivle.kt.co.kr::46806780-6bf9-408d-bd4c-423e25111436" providerId="AD" clId="Web-{C2A638C7-5C6C-41B4-8FD0-89C109643497}" dt="2022-01-28T06:34:15.489" v="1086" actId="14100"/>
          <ac:picMkLst>
            <pc:docMk/>
            <pc:sldMk cId="49753558" sldId="277"/>
            <ac:picMk id="5" creationId="{E589673B-BAC1-4FA2-9365-4C9C6FA761B7}"/>
          </ac:picMkLst>
        </pc:picChg>
        <pc:picChg chg="add mod">
          <ac:chgData name="박강현" userId="S::d015006@aivle.kt.co.kr::46806780-6bf9-408d-bd4c-423e25111436" providerId="AD" clId="Web-{C2A638C7-5C6C-41B4-8FD0-89C109643497}" dt="2022-01-28T06:34:18.833" v="1087" actId="14100"/>
          <ac:picMkLst>
            <pc:docMk/>
            <pc:sldMk cId="49753558" sldId="277"/>
            <ac:picMk id="7" creationId="{2DF21F84-2534-4ECC-90BD-59E2C2BA3FB9}"/>
          </ac:picMkLst>
        </pc:picChg>
        <pc:cxnChg chg="add mod">
          <ac:chgData name="박강현" userId="S::d015006@aivle.kt.co.kr::46806780-6bf9-408d-bd4c-423e25111436" providerId="AD" clId="Web-{C2A638C7-5C6C-41B4-8FD0-89C109643497}" dt="2022-01-28T06:40:06.779" v="1417"/>
          <ac:cxnSpMkLst>
            <pc:docMk/>
            <pc:sldMk cId="49753558" sldId="277"/>
            <ac:cxnSpMk id="11" creationId="{9AFD5242-E622-4E0D-85C7-ACC0792F5B4E}"/>
          </ac:cxnSpMkLst>
        </pc:cxnChg>
        <pc:cxnChg chg="add mod">
          <ac:chgData name="박강현" userId="S::d015006@aivle.kt.co.kr::46806780-6bf9-408d-bd4c-423e25111436" providerId="AD" clId="Web-{C2A638C7-5C6C-41B4-8FD0-89C109643497}" dt="2022-01-28T06:40:50.358" v="1427"/>
          <ac:cxnSpMkLst>
            <pc:docMk/>
            <pc:sldMk cId="49753558" sldId="277"/>
            <ac:cxnSpMk id="13" creationId="{B66076C1-8B2B-4210-9564-2D07090C6F56}"/>
          </ac:cxnSpMkLst>
        </pc:cxnChg>
        <pc:cxnChg chg="add mod">
          <ac:chgData name="박강현" userId="S::d015006@aivle.kt.co.kr::46806780-6bf9-408d-bd4c-423e25111436" providerId="AD" clId="Web-{C2A638C7-5C6C-41B4-8FD0-89C109643497}" dt="2022-01-28T06:40:21.139" v="1420" actId="14100"/>
          <ac:cxnSpMkLst>
            <pc:docMk/>
            <pc:sldMk cId="49753558" sldId="277"/>
            <ac:cxnSpMk id="30" creationId="{743A49A2-D686-4433-94A7-8F70FE95781C}"/>
          </ac:cxnSpMkLst>
        </pc:cxnChg>
      </pc:sldChg>
      <pc:sldChg chg="delSp modSp add replId">
        <pc:chgData name="박강현" userId="S::d015006@aivle.kt.co.kr::46806780-6bf9-408d-bd4c-423e25111436" providerId="AD" clId="Web-{C2A638C7-5C6C-41B4-8FD0-89C109643497}" dt="2022-01-28T06:46:15.069" v="1543" actId="1076"/>
        <pc:sldMkLst>
          <pc:docMk/>
          <pc:sldMk cId="1665950134" sldId="281"/>
        </pc:sldMkLst>
        <pc:spChg chg="mod">
          <ac:chgData name="박강현" userId="S::d015006@aivle.kt.co.kr::46806780-6bf9-408d-bd4c-423e25111436" providerId="AD" clId="Web-{C2A638C7-5C6C-41B4-8FD0-89C109643497}" dt="2022-01-28T06:46:15.069" v="1543" actId="1076"/>
          <ac:spMkLst>
            <pc:docMk/>
            <pc:sldMk cId="1665950134" sldId="281"/>
            <ac:spMk id="10" creationId="{8B6DA992-0B1C-4E54-8996-5A331122609D}"/>
          </ac:spMkLst>
        </pc:spChg>
        <pc:picChg chg="del">
          <ac:chgData name="박강현" userId="S::d015006@aivle.kt.co.kr::46806780-6bf9-408d-bd4c-423e25111436" providerId="AD" clId="Web-{C2A638C7-5C6C-41B4-8FD0-89C109643497}" dt="2022-01-28T06:44:10.269" v="1429"/>
          <ac:picMkLst>
            <pc:docMk/>
            <pc:sldMk cId="1665950134" sldId="281"/>
            <ac:picMk id="5" creationId="{E589673B-BAC1-4FA2-9365-4C9C6FA761B7}"/>
          </ac:picMkLst>
        </pc:picChg>
        <pc:picChg chg="mod">
          <ac:chgData name="박강현" userId="S::d015006@aivle.kt.co.kr::46806780-6bf9-408d-bd4c-423e25111436" providerId="AD" clId="Web-{C2A638C7-5C6C-41B4-8FD0-89C109643497}" dt="2022-01-28T06:44:19.582" v="1431" actId="14100"/>
          <ac:picMkLst>
            <pc:docMk/>
            <pc:sldMk cId="1665950134" sldId="281"/>
            <ac:picMk id="7" creationId="{2DF21F84-2534-4ECC-90BD-59E2C2BA3FB9}"/>
          </ac:picMkLst>
        </pc:picChg>
        <pc:cxnChg chg="mod">
          <ac:chgData name="박강현" userId="S::d015006@aivle.kt.co.kr::46806780-6bf9-408d-bd4c-423e25111436" providerId="AD" clId="Web-{C2A638C7-5C6C-41B4-8FD0-89C109643497}" dt="2022-01-28T06:44:31.176" v="1433" actId="14100"/>
          <ac:cxnSpMkLst>
            <pc:docMk/>
            <pc:sldMk cId="1665950134" sldId="281"/>
            <ac:cxnSpMk id="11" creationId="{9AFD5242-E622-4E0D-85C7-ACC0792F5B4E}"/>
          </ac:cxnSpMkLst>
        </pc:cxnChg>
        <pc:cxnChg chg="mod">
          <ac:chgData name="박강현" userId="S::d015006@aivle.kt.co.kr::46806780-6bf9-408d-bd4c-423e25111436" providerId="AD" clId="Web-{C2A638C7-5C6C-41B4-8FD0-89C109643497}" dt="2022-01-28T06:44:45.880" v="1437" actId="14100"/>
          <ac:cxnSpMkLst>
            <pc:docMk/>
            <pc:sldMk cId="1665950134" sldId="281"/>
            <ac:cxnSpMk id="13" creationId="{B66076C1-8B2B-4210-9564-2D07090C6F56}"/>
          </ac:cxnSpMkLst>
        </pc:cxnChg>
        <pc:cxnChg chg="mod">
          <ac:chgData name="박강현" userId="S::d015006@aivle.kt.co.kr::46806780-6bf9-408d-bd4c-423e25111436" providerId="AD" clId="Web-{C2A638C7-5C6C-41B4-8FD0-89C109643497}" dt="2022-01-28T06:44:53.348" v="1438" actId="14100"/>
          <ac:cxnSpMkLst>
            <pc:docMk/>
            <pc:sldMk cId="1665950134" sldId="281"/>
            <ac:cxnSpMk id="30" creationId="{743A49A2-D686-4433-94A7-8F70FE95781C}"/>
          </ac:cxnSpMkLst>
        </pc:cxnChg>
      </pc:sldChg>
    </pc:docChg>
  </pc:docChgLst>
  <pc:docChgLst>
    <pc:chgData name="강순환" userId="S::d015001@aivle.kt.co.kr::eb9c2352-4d0c-4fca-bd4b-e5cd0fd3f796" providerId="AD" clId="Web-{2C7D6745-5D12-4CDE-9DA6-EDF95479633D}"/>
    <pc:docChg chg="modSld">
      <pc:chgData name="강순환" userId="S::d015001@aivle.kt.co.kr::eb9c2352-4d0c-4fca-bd4b-e5cd0fd3f796" providerId="AD" clId="Web-{2C7D6745-5D12-4CDE-9DA6-EDF95479633D}" dt="2022-01-28T05:00:11.436" v="0"/>
      <pc:docMkLst>
        <pc:docMk/>
      </pc:docMkLst>
      <pc:sldChg chg="addSp">
        <pc:chgData name="강순환" userId="S::d015001@aivle.kt.co.kr::eb9c2352-4d0c-4fca-bd4b-e5cd0fd3f796" providerId="AD" clId="Web-{2C7D6745-5D12-4CDE-9DA6-EDF95479633D}" dt="2022-01-28T05:00:11.436" v="0"/>
        <pc:sldMkLst>
          <pc:docMk/>
          <pc:sldMk cId="0" sldId="256"/>
        </pc:sldMkLst>
        <pc:spChg chg="add">
          <ac:chgData name="강순환" userId="S::d015001@aivle.kt.co.kr::eb9c2352-4d0c-4fca-bd4b-e5cd0fd3f796" providerId="AD" clId="Web-{2C7D6745-5D12-4CDE-9DA6-EDF95479633D}" dt="2022-01-28T05:00:11.436" v="0"/>
          <ac:spMkLst>
            <pc:docMk/>
            <pc:sldMk cId="0" sldId="256"/>
            <ac:spMk id="2" creationId="{71F48449-EF4D-48A7-AE6B-F16315BD50CD}"/>
          </ac:spMkLst>
        </pc:spChg>
      </pc:sldChg>
    </pc:docChg>
  </pc:docChgLst>
  <pc:docChgLst>
    <pc:chgData name="강순환" userId="S::d015001@aivle.kt.co.kr::eb9c2352-4d0c-4fca-bd4b-e5cd0fd3f796" providerId="AD" clId="Web-{A6BEFB47-09F3-45AB-B496-E3901EA8D6D5}"/>
    <pc:docChg chg="modSld sldOrd">
      <pc:chgData name="강순환" userId="S::d015001@aivle.kt.co.kr::eb9c2352-4d0c-4fca-bd4b-e5cd0fd3f796" providerId="AD" clId="Web-{A6BEFB47-09F3-45AB-B496-E3901EA8D6D5}" dt="2022-01-28T06:54:28.517" v="618" actId="14100"/>
      <pc:docMkLst>
        <pc:docMk/>
      </pc:docMkLst>
      <pc:sldChg chg="delSp modSp">
        <pc:chgData name="강순환" userId="S::d015001@aivle.kt.co.kr::eb9c2352-4d0c-4fca-bd4b-e5cd0fd3f796" providerId="AD" clId="Web-{A6BEFB47-09F3-45AB-B496-E3901EA8D6D5}" dt="2022-01-28T06:47:42.447" v="590" actId="1076"/>
        <pc:sldMkLst>
          <pc:docMk/>
          <pc:sldMk cId="0" sldId="256"/>
        </pc:sldMkLst>
        <pc:spChg chg="del mod">
          <ac:chgData name="강순환" userId="S::d015001@aivle.kt.co.kr::eb9c2352-4d0c-4fca-bd4b-e5cd0fd3f796" providerId="AD" clId="Web-{A6BEFB47-09F3-45AB-B496-E3901EA8D6D5}" dt="2022-01-28T05:01:57.221" v="1"/>
          <ac:spMkLst>
            <pc:docMk/>
            <pc:sldMk cId="0" sldId="256"/>
            <ac:spMk id="2" creationId="{71F48449-EF4D-48A7-AE6B-F16315BD50CD}"/>
          </ac:spMkLst>
        </pc:spChg>
        <pc:grpChg chg="mod">
          <ac:chgData name="강순환" userId="S::d015001@aivle.kt.co.kr::eb9c2352-4d0c-4fca-bd4b-e5cd0fd3f796" providerId="AD" clId="Web-{A6BEFB47-09F3-45AB-B496-E3901EA8D6D5}" dt="2022-01-28T06:47:33.321" v="588" actId="1076"/>
          <ac:grpSpMkLst>
            <pc:docMk/>
            <pc:sldMk cId="0" sldId="256"/>
            <ac:grpSpMk id="1001" creationId="{00000000-0000-0000-0000-000000000000}"/>
          </ac:grpSpMkLst>
        </pc:grpChg>
        <pc:grpChg chg="mod">
          <ac:chgData name="강순환" userId="S::d015001@aivle.kt.co.kr::eb9c2352-4d0c-4fca-bd4b-e5cd0fd3f796" providerId="AD" clId="Web-{A6BEFB47-09F3-45AB-B496-E3901EA8D6D5}" dt="2022-01-28T06:47:42.447" v="590" actId="1076"/>
          <ac:grpSpMkLst>
            <pc:docMk/>
            <pc:sldMk cId="0" sldId="256"/>
            <ac:grpSpMk id="1002" creationId="{00000000-0000-0000-0000-000000000000}"/>
          </ac:grpSpMkLst>
        </pc:grpChg>
      </pc:sldChg>
      <pc:sldChg chg="addSp delSp modSp">
        <pc:chgData name="강순환" userId="S::d015001@aivle.kt.co.kr::eb9c2352-4d0c-4fca-bd4b-e5cd0fd3f796" providerId="AD" clId="Web-{A6BEFB47-09F3-45AB-B496-E3901EA8D6D5}" dt="2022-01-28T06:54:28.517" v="618" actId="14100"/>
        <pc:sldMkLst>
          <pc:docMk/>
          <pc:sldMk cId="0" sldId="259"/>
        </pc:sldMkLst>
        <pc:spChg chg="mod">
          <ac:chgData name="강순환" userId="S::d015001@aivle.kt.co.kr::eb9c2352-4d0c-4fca-bd4b-e5cd0fd3f796" providerId="AD" clId="Web-{A6BEFB47-09F3-45AB-B496-E3901EA8D6D5}" dt="2022-01-28T06:23:35.941" v="580" actId="20577"/>
          <ac:spMkLst>
            <pc:docMk/>
            <pc:sldMk cId="0" sldId="259"/>
            <ac:spMk id="10" creationId="{ED51C076-7D1C-4916-AC6A-9F67C9097DFF}"/>
          </ac:spMkLst>
        </pc:spChg>
        <pc:spChg chg="add mod">
          <ac:chgData name="강순환" userId="S::d015001@aivle.kt.co.kr::eb9c2352-4d0c-4fca-bd4b-e5cd0fd3f796" providerId="AD" clId="Web-{A6BEFB47-09F3-45AB-B496-E3901EA8D6D5}" dt="2022-01-28T06:54:28.517" v="618" actId="14100"/>
          <ac:spMkLst>
            <pc:docMk/>
            <pc:sldMk cId="0" sldId="259"/>
            <ac:spMk id="27" creationId="{C18B586E-2511-4DEC-AC83-8FC2F39B9549}"/>
          </ac:spMkLst>
        </pc:spChg>
        <pc:grpChg chg="del">
          <ac:chgData name="강순환" userId="S::d015001@aivle.kt.co.kr::eb9c2352-4d0c-4fca-bd4b-e5cd0fd3f796" providerId="AD" clId="Web-{A6BEFB47-09F3-45AB-B496-E3901EA8D6D5}" dt="2022-01-28T05:56:33.207" v="238"/>
          <ac:grpSpMkLst>
            <pc:docMk/>
            <pc:sldMk cId="0" sldId="259"/>
            <ac:grpSpMk id="1001" creationId="{00000000-0000-0000-0000-000000000000}"/>
          </ac:grpSpMkLst>
        </pc:grpChg>
        <pc:grpChg chg="del">
          <ac:chgData name="강순환" userId="S::d015001@aivle.kt.co.kr::eb9c2352-4d0c-4fca-bd4b-e5cd0fd3f796" providerId="AD" clId="Web-{A6BEFB47-09F3-45AB-B496-E3901EA8D6D5}" dt="2022-01-28T05:56:33.207" v="237"/>
          <ac:grpSpMkLst>
            <pc:docMk/>
            <pc:sldMk cId="0" sldId="259"/>
            <ac:grpSpMk id="1002" creationId="{00000000-0000-0000-0000-000000000000}"/>
          </ac:grpSpMkLst>
        </pc:grpChg>
        <pc:grpChg chg="del">
          <ac:chgData name="강순환" userId="S::d015001@aivle.kt.co.kr::eb9c2352-4d0c-4fca-bd4b-e5cd0fd3f796" providerId="AD" clId="Web-{A6BEFB47-09F3-45AB-B496-E3901EA8D6D5}" dt="2022-01-28T05:56:33.207" v="236"/>
          <ac:grpSpMkLst>
            <pc:docMk/>
            <pc:sldMk cId="0" sldId="259"/>
            <ac:grpSpMk id="1003" creationId="{00000000-0000-0000-0000-000000000000}"/>
          </ac:grpSpMkLst>
        </pc:grpChg>
        <pc:grpChg chg="del">
          <ac:chgData name="강순환" userId="S::d015001@aivle.kt.co.kr::eb9c2352-4d0c-4fca-bd4b-e5cd0fd3f796" providerId="AD" clId="Web-{A6BEFB47-09F3-45AB-B496-E3901EA8D6D5}" dt="2022-01-28T05:56:33.207" v="235"/>
          <ac:grpSpMkLst>
            <pc:docMk/>
            <pc:sldMk cId="0" sldId="259"/>
            <ac:grpSpMk id="1004" creationId="{00000000-0000-0000-0000-000000000000}"/>
          </ac:grpSpMkLst>
        </pc:grpChg>
        <pc:picChg chg="mod">
          <ac:chgData name="강순환" userId="S::d015001@aivle.kt.co.kr::eb9c2352-4d0c-4fca-bd4b-e5cd0fd3f796" providerId="AD" clId="Web-{A6BEFB47-09F3-45AB-B496-E3901EA8D6D5}" dt="2022-01-28T06:00:49.894" v="355" actId="1076"/>
          <ac:picMkLst>
            <pc:docMk/>
            <pc:sldMk cId="0" sldId="259"/>
            <ac:picMk id="8" creationId="{B6571CA3-ED37-4FDD-9D0A-4371F09B9EBC}"/>
          </ac:picMkLst>
        </pc:picChg>
      </pc:sldChg>
      <pc:sldChg chg="modSp">
        <pc:chgData name="강순환" userId="S::d015001@aivle.kt.co.kr::eb9c2352-4d0c-4fca-bd4b-e5cd0fd3f796" providerId="AD" clId="Web-{A6BEFB47-09F3-45AB-B496-E3901EA8D6D5}" dt="2022-01-28T05:56:05.487" v="234" actId="20577"/>
        <pc:sldMkLst>
          <pc:docMk/>
          <pc:sldMk cId="0" sldId="260"/>
        </pc:sldMkLst>
        <pc:spChg chg="mod">
          <ac:chgData name="강순환" userId="S::d015001@aivle.kt.co.kr::eb9c2352-4d0c-4fca-bd4b-e5cd0fd3f796" providerId="AD" clId="Web-{A6BEFB47-09F3-45AB-B496-E3901EA8D6D5}" dt="2022-01-28T05:56:05.487" v="234" actId="20577"/>
          <ac:spMkLst>
            <pc:docMk/>
            <pc:sldMk cId="0" sldId="260"/>
            <ac:spMk id="58" creationId="{9B81CE31-1C29-4418-8880-D64F01D8F1DF}"/>
          </ac:spMkLst>
        </pc:spChg>
      </pc:sldChg>
      <pc:sldChg chg="modSp">
        <pc:chgData name="강순환" userId="S::d015001@aivle.kt.co.kr::eb9c2352-4d0c-4fca-bd4b-e5cd0fd3f796" providerId="AD" clId="Web-{A6BEFB47-09F3-45AB-B496-E3901EA8D6D5}" dt="2022-01-28T06:53:51.687" v="616" actId="14100"/>
        <pc:sldMkLst>
          <pc:docMk/>
          <pc:sldMk cId="0" sldId="264"/>
        </pc:sldMkLst>
        <pc:spChg chg="mod">
          <ac:chgData name="강순환" userId="S::d015001@aivle.kt.co.kr::eb9c2352-4d0c-4fca-bd4b-e5cd0fd3f796" providerId="AD" clId="Web-{A6BEFB47-09F3-45AB-B496-E3901EA8D6D5}" dt="2022-01-28T06:53:46.483" v="613" actId="1076"/>
          <ac:spMkLst>
            <pc:docMk/>
            <pc:sldMk cId="0" sldId="264"/>
            <ac:spMk id="37" creationId="{A55F6339-1D87-4F8E-B914-F6BD13E122B2}"/>
          </ac:spMkLst>
        </pc:spChg>
        <pc:spChg chg="mod">
          <ac:chgData name="강순환" userId="S::d015001@aivle.kt.co.kr::eb9c2352-4d0c-4fca-bd4b-e5cd0fd3f796" providerId="AD" clId="Web-{A6BEFB47-09F3-45AB-B496-E3901EA8D6D5}" dt="2022-01-28T06:53:48.421" v="614" actId="1076"/>
          <ac:spMkLst>
            <pc:docMk/>
            <pc:sldMk cId="0" sldId="264"/>
            <ac:spMk id="38" creationId="{116D70C1-9153-4C83-9644-C08A3A92FDA9}"/>
          </ac:spMkLst>
        </pc:spChg>
        <pc:spChg chg="mod">
          <ac:chgData name="강순환" userId="S::d015001@aivle.kt.co.kr::eb9c2352-4d0c-4fca-bd4b-e5cd0fd3f796" providerId="AD" clId="Web-{A6BEFB47-09F3-45AB-B496-E3901EA8D6D5}" dt="2022-01-28T06:53:51.687" v="616" actId="14100"/>
          <ac:spMkLst>
            <pc:docMk/>
            <pc:sldMk cId="0" sldId="264"/>
            <ac:spMk id="39" creationId="{C04BA5EB-2475-4364-8EF7-9E20531F1485}"/>
          </ac:spMkLst>
        </pc:spChg>
        <pc:grpChg chg="mod">
          <ac:chgData name="강순환" userId="S::d015001@aivle.kt.co.kr::eb9c2352-4d0c-4fca-bd4b-e5cd0fd3f796" providerId="AD" clId="Web-{A6BEFB47-09F3-45AB-B496-E3901EA8D6D5}" dt="2022-01-28T06:53:38.686" v="607" actId="1076"/>
          <ac:grpSpMkLst>
            <pc:docMk/>
            <pc:sldMk cId="0" sldId="264"/>
            <ac:grpSpMk id="6" creationId="{29040F60-63C0-4556-9360-B1339ECE3522}"/>
          </ac:grpSpMkLst>
        </pc:grpChg>
        <pc:grpChg chg="mod">
          <ac:chgData name="강순환" userId="S::d015001@aivle.kt.co.kr::eb9c2352-4d0c-4fca-bd4b-e5cd0fd3f796" providerId="AD" clId="Web-{A6BEFB47-09F3-45AB-B496-E3901EA8D6D5}" dt="2022-01-28T06:53:38.702" v="608" actId="1076"/>
          <ac:grpSpMkLst>
            <pc:docMk/>
            <pc:sldMk cId="0" sldId="264"/>
            <ac:grpSpMk id="1008" creationId="{00000000-0000-0000-0000-000000000000}"/>
          </ac:grpSpMkLst>
        </pc:grpChg>
        <pc:grpChg chg="mod">
          <ac:chgData name="강순환" userId="S::d015001@aivle.kt.co.kr::eb9c2352-4d0c-4fca-bd4b-e5cd0fd3f796" providerId="AD" clId="Web-{A6BEFB47-09F3-45AB-B496-E3901EA8D6D5}" dt="2022-01-28T06:53:38.717" v="609" actId="1076"/>
          <ac:grpSpMkLst>
            <pc:docMk/>
            <pc:sldMk cId="0" sldId="264"/>
            <ac:grpSpMk id="1009" creationId="{00000000-0000-0000-0000-000000000000}"/>
          </ac:grpSpMkLst>
        </pc:grpChg>
        <pc:grpChg chg="mod">
          <ac:chgData name="강순환" userId="S::d015001@aivle.kt.co.kr::eb9c2352-4d0c-4fca-bd4b-e5cd0fd3f796" providerId="AD" clId="Web-{A6BEFB47-09F3-45AB-B496-E3901EA8D6D5}" dt="2022-01-28T06:53:38.733" v="610" actId="1076"/>
          <ac:grpSpMkLst>
            <pc:docMk/>
            <pc:sldMk cId="0" sldId="264"/>
            <ac:grpSpMk id="1010" creationId="{00000000-0000-0000-0000-000000000000}"/>
          </ac:grpSpMkLst>
        </pc:grpChg>
      </pc:sldChg>
      <pc:sldChg chg="modSp">
        <pc:chgData name="강순환" userId="S::d015001@aivle.kt.co.kr::eb9c2352-4d0c-4fca-bd4b-e5cd0fd3f796" providerId="AD" clId="Web-{A6BEFB47-09F3-45AB-B496-E3901EA8D6D5}" dt="2022-01-28T05:52:25.583" v="149" actId="14100"/>
        <pc:sldMkLst>
          <pc:docMk/>
          <pc:sldMk cId="0" sldId="265"/>
        </pc:sldMkLst>
        <pc:spChg chg="mod">
          <ac:chgData name="강순환" userId="S::d015001@aivle.kt.co.kr::eb9c2352-4d0c-4fca-bd4b-e5cd0fd3f796" providerId="AD" clId="Web-{A6BEFB47-09F3-45AB-B496-E3901EA8D6D5}" dt="2022-01-28T05:52:25.583" v="149" actId="14100"/>
          <ac:spMkLst>
            <pc:docMk/>
            <pc:sldMk cId="0" sldId="265"/>
            <ac:spMk id="4" creationId="{36E6AE34-E0EC-4D24-9C8B-4080DB3D3CF2}"/>
          </ac:spMkLst>
        </pc:spChg>
      </pc:sldChg>
      <pc:sldChg chg="modSp">
        <pc:chgData name="강순환" userId="S::d015001@aivle.kt.co.kr::eb9c2352-4d0c-4fca-bd4b-e5cd0fd3f796" providerId="AD" clId="Web-{A6BEFB47-09F3-45AB-B496-E3901EA8D6D5}" dt="2022-01-28T05:52:21.911" v="148" actId="14100"/>
        <pc:sldMkLst>
          <pc:docMk/>
          <pc:sldMk cId="2666083271" sldId="270"/>
        </pc:sldMkLst>
        <pc:spChg chg="mod">
          <ac:chgData name="강순환" userId="S::d015001@aivle.kt.co.kr::eb9c2352-4d0c-4fca-bd4b-e5cd0fd3f796" providerId="AD" clId="Web-{A6BEFB47-09F3-45AB-B496-E3901EA8D6D5}" dt="2022-01-28T05:52:21.911" v="148" actId="14100"/>
          <ac:spMkLst>
            <pc:docMk/>
            <pc:sldMk cId="2666083271" sldId="270"/>
            <ac:spMk id="4" creationId="{36E6AE34-E0EC-4D24-9C8B-4080DB3D3CF2}"/>
          </ac:spMkLst>
        </pc:spChg>
      </pc:sldChg>
      <pc:sldChg chg="modSp ord">
        <pc:chgData name="강순환" userId="S::d015001@aivle.kt.co.kr::eb9c2352-4d0c-4fca-bd4b-e5cd0fd3f796" providerId="AD" clId="Web-{A6BEFB47-09F3-45AB-B496-E3901EA8D6D5}" dt="2022-01-28T06:51:09.693" v="606"/>
        <pc:sldMkLst>
          <pc:docMk/>
          <pc:sldMk cId="867169299" sldId="271"/>
        </pc:sldMkLst>
        <pc:spChg chg="mod">
          <ac:chgData name="강순환" userId="S::d015001@aivle.kt.co.kr::eb9c2352-4d0c-4fca-bd4b-e5cd0fd3f796" providerId="AD" clId="Web-{A6BEFB47-09F3-45AB-B496-E3901EA8D6D5}" dt="2022-01-28T06:24:11.381" v="581" actId="14100"/>
          <ac:spMkLst>
            <pc:docMk/>
            <pc:sldMk cId="867169299" sldId="271"/>
            <ac:spMk id="27" creationId="{FD4ED840-4085-4B3E-BA2C-89951E9CD8BD}"/>
          </ac:spMkLst>
        </pc:spChg>
        <pc:spChg chg="mod">
          <ac:chgData name="강순환" userId="S::d015001@aivle.kt.co.kr::eb9c2352-4d0c-4fca-bd4b-e5cd0fd3f796" providerId="AD" clId="Web-{A6BEFB47-09F3-45AB-B496-E3901EA8D6D5}" dt="2022-01-28T06:24:18.491" v="582" actId="14100"/>
          <ac:spMkLst>
            <pc:docMk/>
            <pc:sldMk cId="867169299" sldId="271"/>
            <ac:spMk id="28" creationId="{343CA7DE-BDAD-41C1-9024-313A85B01CC0}"/>
          </ac:spMkLst>
        </pc:spChg>
        <pc:spChg chg="mod">
          <ac:chgData name="강순환" userId="S::d015001@aivle.kt.co.kr::eb9c2352-4d0c-4fca-bd4b-e5cd0fd3f796" providerId="AD" clId="Web-{A6BEFB47-09F3-45AB-B496-E3901EA8D6D5}" dt="2022-01-28T06:29:27.540" v="586" actId="20577"/>
          <ac:spMkLst>
            <pc:docMk/>
            <pc:sldMk cId="867169299" sldId="271"/>
            <ac:spMk id="29" creationId="{15149D8E-F301-4DA9-8E1B-2B1DB4342155}"/>
          </ac:spMkLst>
        </pc:spChg>
      </pc:sldChg>
      <pc:sldChg chg="modSp">
        <pc:chgData name="강순환" userId="S::d015001@aivle.kt.co.kr::eb9c2352-4d0c-4fca-bd4b-e5cd0fd3f796" providerId="AD" clId="Web-{A6BEFB47-09F3-45AB-B496-E3901EA8D6D5}" dt="2022-01-28T06:49:47.891" v="605" actId="1076"/>
        <pc:sldMkLst>
          <pc:docMk/>
          <pc:sldMk cId="544350075" sldId="273"/>
        </pc:sldMkLst>
        <pc:spChg chg="mod">
          <ac:chgData name="강순환" userId="S::d015001@aivle.kt.co.kr::eb9c2352-4d0c-4fca-bd4b-e5cd0fd3f796" providerId="AD" clId="Web-{A6BEFB47-09F3-45AB-B496-E3901EA8D6D5}" dt="2022-01-28T06:49:37.328" v="600" actId="1076"/>
          <ac:spMkLst>
            <pc:docMk/>
            <pc:sldMk cId="544350075" sldId="273"/>
            <ac:spMk id="7" creationId="{03A8D07B-7B6B-48F1-966A-413CFF32E017}"/>
          </ac:spMkLst>
        </pc:spChg>
        <pc:spChg chg="mod">
          <ac:chgData name="강순환" userId="S::d015001@aivle.kt.co.kr::eb9c2352-4d0c-4fca-bd4b-e5cd0fd3f796" providerId="AD" clId="Web-{A6BEFB47-09F3-45AB-B496-E3901EA8D6D5}" dt="2022-01-28T06:49:34.578" v="599" actId="1076"/>
          <ac:spMkLst>
            <pc:docMk/>
            <pc:sldMk cId="544350075" sldId="273"/>
            <ac:spMk id="20" creationId="{A595EE28-5A4B-470B-843E-9D56249D1E89}"/>
          </ac:spMkLst>
        </pc:spChg>
        <pc:spChg chg="mod">
          <ac:chgData name="강순환" userId="S::d015001@aivle.kt.co.kr::eb9c2352-4d0c-4fca-bd4b-e5cd0fd3f796" providerId="AD" clId="Web-{A6BEFB47-09F3-45AB-B496-E3901EA8D6D5}" dt="2022-01-28T06:49:41.782" v="602" actId="1076"/>
          <ac:spMkLst>
            <pc:docMk/>
            <pc:sldMk cId="544350075" sldId="273"/>
            <ac:spMk id="22" creationId="{1775778B-BF80-4D07-AC16-2FAF7A7EE216}"/>
          </ac:spMkLst>
        </pc:spChg>
        <pc:spChg chg="mod">
          <ac:chgData name="강순환" userId="S::d015001@aivle.kt.co.kr::eb9c2352-4d0c-4fca-bd4b-e5cd0fd3f796" providerId="AD" clId="Web-{A6BEFB47-09F3-45AB-B496-E3901EA8D6D5}" dt="2022-01-28T06:49:30.031" v="598" actId="1076"/>
          <ac:spMkLst>
            <pc:docMk/>
            <pc:sldMk cId="544350075" sldId="273"/>
            <ac:spMk id="24" creationId="{2ABD05C2-74B4-4976-B414-CCE6AB7CAD8C}"/>
          </ac:spMkLst>
        </pc:spChg>
        <pc:spChg chg="mod">
          <ac:chgData name="강순환" userId="S::d015001@aivle.kt.co.kr::eb9c2352-4d0c-4fca-bd4b-e5cd0fd3f796" providerId="AD" clId="Web-{A6BEFB47-09F3-45AB-B496-E3901EA8D6D5}" dt="2022-01-28T06:49:47.891" v="605" actId="1076"/>
          <ac:spMkLst>
            <pc:docMk/>
            <pc:sldMk cId="544350075" sldId="273"/>
            <ac:spMk id="26" creationId="{36523C20-F568-40D0-8AC4-3FBCC2869C54}"/>
          </ac:spMkLst>
        </pc:spChg>
        <pc:picChg chg="mod">
          <ac:chgData name="강순환" userId="S::d015001@aivle.kt.co.kr::eb9c2352-4d0c-4fca-bd4b-e5cd0fd3f796" providerId="AD" clId="Web-{A6BEFB47-09F3-45AB-B496-E3901EA8D6D5}" dt="2022-01-28T06:49:02.561" v="594" actId="1076"/>
          <ac:picMkLst>
            <pc:docMk/>
            <pc:sldMk cId="544350075" sldId="273"/>
            <ac:picMk id="9" creationId="{FEC2E7FB-4E69-425C-BB8B-2BE16B2BE981}"/>
          </ac:picMkLst>
        </pc:picChg>
        <pc:picChg chg="mod">
          <ac:chgData name="강순환" userId="S::d015001@aivle.kt.co.kr::eb9c2352-4d0c-4fca-bd4b-e5cd0fd3f796" providerId="AD" clId="Web-{A6BEFB47-09F3-45AB-B496-E3901EA8D6D5}" dt="2022-01-28T06:49:39.610" v="601" actId="1076"/>
          <ac:picMkLst>
            <pc:docMk/>
            <pc:sldMk cId="544350075" sldId="273"/>
            <ac:picMk id="15" creationId="{8BC63837-18EC-46B9-B29E-AC65D65270E5}"/>
          </ac:picMkLst>
        </pc:picChg>
        <pc:picChg chg="mod">
          <ac:chgData name="강순환" userId="S::d015001@aivle.kt.co.kr::eb9c2352-4d0c-4fca-bd4b-e5cd0fd3f796" providerId="AD" clId="Web-{A6BEFB47-09F3-45AB-B496-E3901EA8D6D5}" dt="2022-01-28T06:49:26.156" v="595" actId="1076"/>
          <ac:picMkLst>
            <pc:docMk/>
            <pc:sldMk cId="544350075" sldId="273"/>
            <ac:picMk id="17" creationId="{DF9435E5-693E-4AEA-BDD5-AD3AB813737A}"/>
          </ac:picMkLst>
        </pc:picChg>
        <pc:picChg chg="mod">
          <ac:chgData name="강순환" userId="S::d015001@aivle.kt.co.kr::eb9c2352-4d0c-4fca-bd4b-e5cd0fd3f796" providerId="AD" clId="Web-{A6BEFB47-09F3-45AB-B496-E3901EA8D6D5}" dt="2022-01-28T06:49:46.016" v="604" actId="1076"/>
          <ac:picMkLst>
            <pc:docMk/>
            <pc:sldMk cId="544350075" sldId="273"/>
            <ac:picMk id="18" creationId="{84D3DC13-277F-46D1-A89E-42258A07DC36}"/>
          </ac:picMkLst>
        </pc:picChg>
      </pc:sldChg>
    </pc:docChg>
  </pc:docChgLst>
  <pc:docChgLst>
    <pc:chgData name="김진수" userId="S::d015002@aivle.kt.co.kr::b0f60020-2f29-4122-ac04-8e4ccb7b47d5" providerId="AD" clId="Web-{0DA6F26F-7F99-4D62-A55E-9A1FB46C2F6A}"/>
    <pc:docChg chg="addSld modSld">
      <pc:chgData name="김진수" userId="S::d015002@aivle.kt.co.kr::b0f60020-2f29-4122-ac04-8e4ccb7b47d5" providerId="AD" clId="Web-{0DA6F26F-7F99-4D62-A55E-9A1FB46C2F6A}" dt="2022-01-28T06:39:38.289" v="1"/>
      <pc:docMkLst>
        <pc:docMk/>
      </pc:docMkLst>
      <pc:sldChg chg="modSp">
        <pc:chgData name="김진수" userId="S::d015002@aivle.kt.co.kr::b0f60020-2f29-4122-ac04-8e4ccb7b47d5" providerId="AD" clId="Web-{0DA6F26F-7F99-4D62-A55E-9A1FB46C2F6A}" dt="2022-01-28T06:09:12" v="0" actId="1076"/>
        <pc:sldMkLst>
          <pc:docMk/>
          <pc:sldMk cId="0" sldId="265"/>
        </pc:sldMkLst>
        <pc:picChg chg="mod">
          <ac:chgData name="김진수" userId="S::d015002@aivle.kt.co.kr::b0f60020-2f29-4122-ac04-8e4ccb7b47d5" providerId="AD" clId="Web-{0DA6F26F-7F99-4D62-A55E-9A1FB46C2F6A}" dt="2022-01-28T06:09:12" v="0" actId="1076"/>
          <ac:picMkLst>
            <pc:docMk/>
            <pc:sldMk cId="0" sldId="265"/>
            <ac:picMk id="10" creationId="{CC897384-528D-4D25-8DD8-7A34667CA52F}"/>
          </ac:picMkLst>
        </pc:picChg>
      </pc:sldChg>
      <pc:sldChg chg="new">
        <pc:chgData name="김진수" userId="S::d015002@aivle.kt.co.kr::b0f60020-2f29-4122-ac04-8e4ccb7b47d5" providerId="AD" clId="Web-{0DA6F26F-7F99-4D62-A55E-9A1FB46C2F6A}" dt="2022-01-28T06:39:38.289" v="1"/>
        <pc:sldMkLst>
          <pc:docMk/>
          <pc:sldMk cId="2743746145" sldId="280"/>
        </pc:sldMkLst>
      </pc:sldChg>
    </pc:docChg>
  </pc:docChgLst>
  <pc:docChgLst>
    <pc:chgData name="전동준" userId="S::d015016@aivle.kt.co.kr::4b419df3-e7a6-40ee-9e14-011bc93fa051" providerId="AD" clId="Web-{5F1DC038-0E37-409D-A706-72EA3AC36A39}"/>
    <pc:docChg chg="sldOrd">
      <pc:chgData name="전동준" userId="S::d015016@aivle.kt.co.kr::4b419df3-e7a6-40ee-9e14-011bc93fa051" providerId="AD" clId="Web-{5F1DC038-0E37-409D-A706-72EA3AC36A39}" dt="2022-01-28T06:56:59.088" v="0"/>
      <pc:docMkLst>
        <pc:docMk/>
      </pc:docMkLst>
      <pc:sldChg chg="ord">
        <pc:chgData name="전동준" userId="S::d015016@aivle.kt.co.kr::4b419df3-e7a6-40ee-9e14-011bc93fa051" providerId="AD" clId="Web-{5F1DC038-0E37-409D-A706-72EA3AC36A39}" dt="2022-01-28T06:56:59.088" v="0"/>
        <pc:sldMkLst>
          <pc:docMk/>
          <pc:sldMk cId="2743746145" sldId="280"/>
        </pc:sldMkLst>
      </pc:sldChg>
    </pc:docChg>
  </pc:docChgLst>
  <pc:docChgLst>
    <pc:chgData name="강순환" userId="S::d015001@aivle.kt.co.kr::eb9c2352-4d0c-4fca-bd4b-e5cd0fd3f796" providerId="AD" clId="Web-{1A37128A-40F5-46C6-A2C0-277D2B169CA2}"/>
    <pc:docChg chg="modSld sldOrd">
      <pc:chgData name="강순환" userId="S::d015001@aivle.kt.co.kr::eb9c2352-4d0c-4fca-bd4b-e5cd0fd3f796" providerId="AD" clId="Web-{1A37128A-40F5-46C6-A2C0-277D2B169CA2}" dt="2022-01-28T07:12:11.961" v="46" actId="1076"/>
      <pc:docMkLst>
        <pc:docMk/>
      </pc:docMkLst>
      <pc:sldChg chg="modSp">
        <pc:chgData name="강순환" userId="S::d015001@aivle.kt.co.kr::eb9c2352-4d0c-4fca-bd4b-e5cd0fd3f796" providerId="AD" clId="Web-{1A37128A-40F5-46C6-A2C0-277D2B169CA2}" dt="2022-01-28T07:05:18.499" v="26" actId="20577"/>
        <pc:sldMkLst>
          <pc:docMk/>
          <pc:sldMk cId="0" sldId="257"/>
        </pc:sldMkLst>
        <pc:spChg chg="mod">
          <ac:chgData name="강순환" userId="S::d015001@aivle.kt.co.kr::eb9c2352-4d0c-4fca-bd4b-e5cd0fd3f796" providerId="AD" clId="Web-{1A37128A-40F5-46C6-A2C0-277D2B169CA2}" dt="2022-01-28T07:05:11.030" v="22" actId="20577"/>
          <ac:spMkLst>
            <pc:docMk/>
            <pc:sldMk cId="0" sldId="257"/>
            <ac:spMk id="43" creationId="{7F14E52F-EFED-436A-8E14-BD94465EA737}"/>
          </ac:spMkLst>
        </pc:spChg>
        <pc:spChg chg="mod">
          <ac:chgData name="강순환" userId="S::d015001@aivle.kt.co.kr::eb9c2352-4d0c-4fca-bd4b-e5cd0fd3f796" providerId="AD" clId="Web-{1A37128A-40F5-46C6-A2C0-277D2B169CA2}" dt="2022-01-28T07:05:18.499" v="26" actId="20577"/>
          <ac:spMkLst>
            <pc:docMk/>
            <pc:sldMk cId="0" sldId="257"/>
            <ac:spMk id="44" creationId="{C1DBF15C-F2FF-43B8-9AC2-56C6D57300A4}"/>
          </ac:spMkLst>
        </pc:spChg>
      </pc:sldChg>
      <pc:sldChg chg="modSp">
        <pc:chgData name="강순환" userId="S::d015001@aivle.kt.co.kr::eb9c2352-4d0c-4fca-bd4b-e5cd0fd3f796" providerId="AD" clId="Web-{1A37128A-40F5-46C6-A2C0-277D2B169CA2}" dt="2022-01-28T07:00:20.414" v="10" actId="20577"/>
        <pc:sldMkLst>
          <pc:docMk/>
          <pc:sldMk cId="0" sldId="261"/>
        </pc:sldMkLst>
        <pc:spChg chg="mod">
          <ac:chgData name="강순환" userId="S::d015001@aivle.kt.co.kr::eb9c2352-4d0c-4fca-bd4b-e5cd0fd3f796" providerId="AD" clId="Web-{1A37128A-40F5-46C6-A2C0-277D2B169CA2}" dt="2022-01-28T07:00:20.414" v="10" actId="20577"/>
          <ac:spMkLst>
            <pc:docMk/>
            <pc:sldMk cId="0" sldId="261"/>
            <ac:spMk id="16" creationId="{0B867233-1959-4331-994D-84ED67925353}"/>
          </ac:spMkLst>
        </pc:spChg>
      </pc:sldChg>
      <pc:sldChg chg="modSp">
        <pc:chgData name="강순환" userId="S::d015001@aivle.kt.co.kr::eb9c2352-4d0c-4fca-bd4b-e5cd0fd3f796" providerId="AD" clId="Web-{1A37128A-40F5-46C6-A2C0-277D2B169CA2}" dt="2022-01-28T07:12:11.961" v="46" actId="1076"/>
        <pc:sldMkLst>
          <pc:docMk/>
          <pc:sldMk cId="0" sldId="265"/>
        </pc:sldMkLst>
        <pc:spChg chg="mod">
          <ac:chgData name="강순환" userId="S::d015001@aivle.kt.co.kr::eb9c2352-4d0c-4fca-bd4b-e5cd0fd3f796" providerId="AD" clId="Web-{1A37128A-40F5-46C6-A2C0-277D2B169CA2}" dt="2022-01-28T07:12:11.961" v="46" actId="1076"/>
          <ac:spMkLst>
            <pc:docMk/>
            <pc:sldMk cId="0" sldId="265"/>
            <ac:spMk id="4" creationId="{36E6AE34-E0EC-4D24-9C8B-4080DB3D3CF2}"/>
          </ac:spMkLst>
        </pc:spChg>
      </pc:sldChg>
      <pc:sldChg chg="modSp">
        <pc:chgData name="강순환" userId="S::d015001@aivle.kt.co.kr::eb9c2352-4d0c-4fca-bd4b-e5cd0fd3f796" providerId="AD" clId="Web-{1A37128A-40F5-46C6-A2C0-277D2B169CA2}" dt="2022-01-28T07:10:54.319" v="27" actId="1076"/>
        <pc:sldMkLst>
          <pc:docMk/>
          <pc:sldMk cId="544350075" sldId="273"/>
        </pc:sldMkLst>
        <pc:spChg chg="mod">
          <ac:chgData name="강순환" userId="S::d015001@aivle.kt.co.kr::eb9c2352-4d0c-4fca-bd4b-e5cd0fd3f796" providerId="AD" clId="Web-{1A37128A-40F5-46C6-A2C0-277D2B169CA2}" dt="2022-01-28T07:10:54.319" v="27" actId="1076"/>
          <ac:spMkLst>
            <pc:docMk/>
            <pc:sldMk cId="544350075" sldId="273"/>
            <ac:spMk id="16" creationId="{7705017B-C998-4F68-B057-4AAC459D2361}"/>
          </ac:spMkLst>
        </pc:spChg>
      </pc:sldChg>
      <pc:sldChg chg="addSp delSp ord">
        <pc:chgData name="강순환" userId="S::d015001@aivle.kt.co.kr::eb9c2352-4d0c-4fca-bd4b-e5cd0fd3f796" providerId="AD" clId="Web-{1A37128A-40F5-46C6-A2C0-277D2B169CA2}" dt="2022-01-28T06:59:58.508" v="7"/>
        <pc:sldMkLst>
          <pc:docMk/>
          <pc:sldMk cId="3891101970" sldId="276"/>
        </pc:sldMkLst>
        <pc:spChg chg="add">
          <ac:chgData name="강순환" userId="S::d015001@aivle.kt.co.kr::eb9c2352-4d0c-4fca-bd4b-e5cd0fd3f796" providerId="AD" clId="Web-{1A37128A-40F5-46C6-A2C0-277D2B169CA2}" dt="2022-01-28T06:59:58.508" v="7"/>
          <ac:spMkLst>
            <pc:docMk/>
            <pc:sldMk cId="3891101970" sldId="276"/>
            <ac:spMk id="7" creationId="{38CBBD0B-9125-4DC8-A617-D1244CFABA7B}"/>
          </ac:spMkLst>
        </pc:spChg>
        <pc:spChg chg="del">
          <ac:chgData name="강순환" userId="S::d015001@aivle.kt.co.kr::eb9c2352-4d0c-4fca-bd4b-e5cd0fd3f796" providerId="AD" clId="Web-{1A37128A-40F5-46C6-A2C0-277D2B169CA2}" dt="2022-01-28T06:59:56.164" v="4"/>
          <ac:spMkLst>
            <pc:docMk/>
            <pc:sldMk cId="3891101970" sldId="276"/>
            <ac:spMk id="8" creationId="{B1B4CF4D-4E2C-4535-9DB2-867E659857DC}"/>
          </ac:spMkLst>
        </pc:spChg>
        <pc:grpChg chg="add">
          <ac:chgData name="강순환" userId="S::d015001@aivle.kt.co.kr::eb9c2352-4d0c-4fca-bd4b-e5cd0fd3f796" providerId="AD" clId="Web-{1A37128A-40F5-46C6-A2C0-277D2B169CA2}" dt="2022-01-28T06:59:58.508" v="6"/>
          <ac:grpSpMkLst>
            <pc:docMk/>
            <pc:sldMk cId="3891101970" sldId="276"/>
            <ac:grpSpMk id="2" creationId="{DC537E31-602D-45A2-86C8-BEF2B5098A02}"/>
          </ac:grpSpMkLst>
        </pc:grpChg>
        <pc:grpChg chg="del">
          <ac:chgData name="강순환" userId="S::d015001@aivle.kt.co.kr::eb9c2352-4d0c-4fca-bd4b-e5cd0fd3f796" providerId="AD" clId="Web-{1A37128A-40F5-46C6-A2C0-277D2B169CA2}" dt="2022-01-28T06:59:57.195" v="5"/>
          <ac:grpSpMkLst>
            <pc:docMk/>
            <pc:sldMk cId="3891101970" sldId="276"/>
            <ac:grpSpMk id="4" creationId="{1482180F-4518-456D-8C0D-ABE104B89644}"/>
          </ac:grpSpMkLst>
        </pc:grpChg>
      </pc:sldChg>
      <pc:sldChg chg="modSp">
        <pc:chgData name="강순환" userId="S::d015001@aivle.kt.co.kr::eb9c2352-4d0c-4fca-bd4b-e5cd0fd3f796" providerId="AD" clId="Web-{1A37128A-40F5-46C6-A2C0-277D2B169CA2}" dt="2022-01-28T07:00:49.634" v="19" actId="20577"/>
        <pc:sldMkLst>
          <pc:docMk/>
          <pc:sldMk cId="1665950134" sldId="281"/>
        </pc:sldMkLst>
        <pc:spChg chg="mod">
          <ac:chgData name="강순환" userId="S::d015001@aivle.kt.co.kr::eb9c2352-4d0c-4fca-bd4b-e5cd0fd3f796" providerId="AD" clId="Web-{1A37128A-40F5-46C6-A2C0-277D2B169CA2}" dt="2022-01-28T07:00:43.556" v="13" actId="20577"/>
          <ac:spMkLst>
            <pc:docMk/>
            <pc:sldMk cId="1665950134" sldId="281"/>
            <ac:spMk id="27" creationId="{FD4ED840-4085-4B3E-BA2C-89951E9CD8BD}"/>
          </ac:spMkLst>
        </pc:spChg>
        <pc:spChg chg="mod">
          <ac:chgData name="강순환" userId="S::d015001@aivle.kt.co.kr::eb9c2352-4d0c-4fca-bd4b-e5cd0fd3f796" providerId="AD" clId="Web-{1A37128A-40F5-46C6-A2C0-277D2B169CA2}" dt="2022-01-28T07:00:46.524" v="16" actId="20577"/>
          <ac:spMkLst>
            <pc:docMk/>
            <pc:sldMk cId="1665950134" sldId="281"/>
            <ac:spMk id="28" creationId="{343CA7DE-BDAD-41C1-9024-313A85B01CC0}"/>
          </ac:spMkLst>
        </pc:spChg>
        <pc:spChg chg="mod">
          <ac:chgData name="강순환" userId="S::d015001@aivle.kt.co.kr::eb9c2352-4d0c-4fca-bd4b-e5cd0fd3f796" providerId="AD" clId="Web-{1A37128A-40F5-46C6-A2C0-277D2B169CA2}" dt="2022-01-28T07:00:49.634" v="19" actId="20577"/>
          <ac:spMkLst>
            <pc:docMk/>
            <pc:sldMk cId="1665950134" sldId="281"/>
            <ac:spMk id="29" creationId="{15149D8E-F301-4DA9-8E1B-2B1DB4342155}"/>
          </ac:spMkLst>
        </pc:spChg>
      </pc:sldChg>
      <pc:sldChg chg="modSp">
        <pc:chgData name="강순환" userId="S::d015001@aivle.kt.co.kr::eb9c2352-4d0c-4fca-bd4b-e5cd0fd3f796" providerId="AD" clId="Web-{1A37128A-40F5-46C6-A2C0-277D2B169CA2}" dt="2022-01-28T06:59:15.429" v="1" actId="20577"/>
        <pc:sldMkLst>
          <pc:docMk/>
          <pc:sldMk cId="1672631867" sldId="282"/>
        </pc:sldMkLst>
        <pc:spChg chg="mod">
          <ac:chgData name="강순환" userId="S::d015001@aivle.kt.co.kr::eb9c2352-4d0c-4fca-bd4b-e5cd0fd3f796" providerId="AD" clId="Web-{1A37128A-40F5-46C6-A2C0-277D2B169CA2}" dt="2022-01-28T06:59:11.679" v="0" actId="20577"/>
          <ac:spMkLst>
            <pc:docMk/>
            <pc:sldMk cId="1672631867" sldId="282"/>
            <ac:spMk id="61" creationId="{DA2A423D-8FC5-4616-9BC4-E9C404E8D0D4}"/>
          </ac:spMkLst>
        </pc:spChg>
        <pc:spChg chg="mod">
          <ac:chgData name="강순환" userId="S::d015001@aivle.kt.co.kr::eb9c2352-4d0c-4fca-bd4b-e5cd0fd3f796" providerId="AD" clId="Web-{1A37128A-40F5-46C6-A2C0-277D2B169CA2}" dt="2022-01-28T06:59:15.429" v="1" actId="20577"/>
          <ac:spMkLst>
            <pc:docMk/>
            <pc:sldMk cId="1672631867" sldId="282"/>
            <ac:spMk id="63" creationId="{1B47E816-79BD-436F-9D41-6600894C41E7}"/>
          </ac:spMkLst>
        </pc:spChg>
      </pc:sldChg>
    </pc:docChg>
  </pc:docChgLst>
  <pc:docChgLst>
    <pc:chgData name="박강현" userId="S::d015006@aivle.kt.co.kr::46806780-6bf9-408d-bd4c-423e25111436" providerId="AD" clId="Web-{0D57AA6D-AA3F-4CF5-9CA1-3596262C668C}"/>
    <pc:docChg chg="modSld sldOrd">
      <pc:chgData name="박강현" userId="S::d015006@aivle.kt.co.kr::46806780-6bf9-408d-bd4c-423e25111436" providerId="AD" clId="Web-{0D57AA6D-AA3F-4CF5-9CA1-3596262C668C}" dt="2022-01-28T07:05:07.454" v="196"/>
      <pc:docMkLst>
        <pc:docMk/>
      </pc:docMkLst>
      <pc:sldChg chg="addSp delSp modSp">
        <pc:chgData name="박강현" userId="S::d015006@aivle.kt.co.kr::46806780-6bf9-408d-bd4c-423e25111436" providerId="AD" clId="Web-{0D57AA6D-AA3F-4CF5-9CA1-3596262C668C}" dt="2022-01-28T07:01:04.162" v="194" actId="1076"/>
        <pc:sldMkLst>
          <pc:docMk/>
          <pc:sldMk cId="544350075" sldId="273"/>
        </pc:sldMkLst>
        <pc:spChg chg="add mod">
          <ac:chgData name="박강현" userId="S::d015006@aivle.kt.co.kr::46806780-6bf9-408d-bd4c-423e25111436" providerId="AD" clId="Web-{0D57AA6D-AA3F-4CF5-9CA1-3596262C668C}" dt="2022-01-28T06:58:51.424" v="80" actId="1076"/>
          <ac:spMkLst>
            <pc:docMk/>
            <pc:sldMk cId="544350075" sldId="273"/>
            <ac:spMk id="4" creationId="{9642C77C-70EE-4600-B111-3D6FD1A27EDF}"/>
          </ac:spMkLst>
        </pc:spChg>
        <pc:spChg chg="add mod">
          <ac:chgData name="박강현" userId="S::d015006@aivle.kt.co.kr::46806780-6bf9-408d-bd4c-423e25111436" providerId="AD" clId="Web-{0D57AA6D-AA3F-4CF5-9CA1-3596262C668C}" dt="2022-01-28T06:59:34.550" v="110" actId="1076"/>
          <ac:spMkLst>
            <pc:docMk/>
            <pc:sldMk cId="544350075" sldId="273"/>
            <ac:spMk id="13" creationId="{B94FF7F4-87B9-4E92-AAED-9E1A7D884E7C}"/>
          </ac:spMkLst>
        </pc:spChg>
        <pc:spChg chg="add mod">
          <ac:chgData name="박강현" userId="S::d015006@aivle.kt.co.kr::46806780-6bf9-408d-bd4c-423e25111436" providerId="AD" clId="Web-{0D57AA6D-AA3F-4CF5-9CA1-3596262C668C}" dt="2022-01-28T07:01:04.162" v="194" actId="1076"/>
          <ac:spMkLst>
            <pc:docMk/>
            <pc:sldMk cId="544350075" sldId="273"/>
            <ac:spMk id="16" creationId="{7705017B-C998-4F68-B057-4AAC459D2361}"/>
          </ac:spMkLst>
        </pc:spChg>
        <pc:spChg chg="add del">
          <ac:chgData name="박강현" userId="S::d015006@aivle.kt.co.kr::46806780-6bf9-408d-bd4c-423e25111436" providerId="AD" clId="Web-{0D57AA6D-AA3F-4CF5-9CA1-3596262C668C}" dt="2022-01-28T07:00:30.099" v="176"/>
          <ac:spMkLst>
            <pc:docMk/>
            <pc:sldMk cId="544350075" sldId="273"/>
            <ac:spMk id="19" creationId="{E0DD7AA1-F63A-4014-B82F-A44D237D8028}"/>
          </ac:spMkLst>
        </pc:spChg>
        <pc:spChg chg="add del">
          <ac:chgData name="박강현" userId="S::d015006@aivle.kt.co.kr::46806780-6bf9-408d-bd4c-423e25111436" providerId="AD" clId="Web-{0D57AA6D-AA3F-4CF5-9CA1-3596262C668C}" dt="2022-01-28T07:00:26.771" v="175"/>
          <ac:spMkLst>
            <pc:docMk/>
            <pc:sldMk cId="544350075" sldId="273"/>
            <ac:spMk id="22" creationId="{4D9624F9-ADD6-4A22-B020-450F906699AE}"/>
          </ac:spMkLst>
        </pc:spChg>
        <pc:grpChg chg="add">
          <ac:chgData name="박강현" userId="S::d015006@aivle.kt.co.kr::46806780-6bf9-408d-bd4c-423e25111436" providerId="AD" clId="Web-{0D57AA6D-AA3F-4CF5-9CA1-3596262C668C}" dt="2022-01-28T06:58:37.940" v="71"/>
          <ac:grpSpMkLst>
            <pc:docMk/>
            <pc:sldMk cId="544350075" sldId="273"/>
            <ac:grpSpMk id="7" creationId="{F17E479C-F36D-44E9-9ABB-FA94A454E2DF}"/>
          </ac:grpSpMkLst>
        </pc:grpChg>
        <pc:grpChg chg="add">
          <ac:chgData name="박강현" userId="S::d015006@aivle.kt.co.kr::46806780-6bf9-408d-bd4c-423e25111436" providerId="AD" clId="Web-{0D57AA6D-AA3F-4CF5-9CA1-3596262C668C}" dt="2022-01-28T06:58:37.955" v="72"/>
          <ac:grpSpMkLst>
            <pc:docMk/>
            <pc:sldMk cId="544350075" sldId="273"/>
            <ac:grpSpMk id="8" creationId="{BF83C002-080B-4BE9-9043-ED1BCE85C88B}"/>
          </ac:grpSpMkLst>
        </pc:grpChg>
        <pc:grpChg chg="add">
          <ac:chgData name="박강현" userId="S::d015006@aivle.kt.co.kr::46806780-6bf9-408d-bd4c-423e25111436" providerId="AD" clId="Web-{0D57AA6D-AA3F-4CF5-9CA1-3596262C668C}" dt="2022-01-28T06:58:37.987" v="73"/>
          <ac:grpSpMkLst>
            <pc:docMk/>
            <pc:sldMk cId="544350075" sldId="273"/>
            <ac:grpSpMk id="9" creationId="{609FAF42-92E1-4A5B-9AF7-720CED0A87EF}"/>
          </ac:grpSpMkLst>
        </pc:grpChg>
        <pc:grpChg chg="add">
          <ac:chgData name="박강현" userId="S::d015006@aivle.kt.co.kr::46806780-6bf9-408d-bd4c-423e25111436" providerId="AD" clId="Web-{0D57AA6D-AA3F-4CF5-9CA1-3596262C668C}" dt="2022-01-28T06:58:38.002" v="74"/>
          <ac:grpSpMkLst>
            <pc:docMk/>
            <pc:sldMk cId="544350075" sldId="273"/>
            <ac:grpSpMk id="11" creationId="{31A787D9-7CB2-485F-9F24-AD6724934C11}"/>
          </ac:grpSpMkLst>
        </pc:grpChg>
        <pc:picChg chg="add mod">
          <ac:chgData name="박강현" userId="S::d015006@aivle.kt.co.kr::46806780-6bf9-408d-bd4c-423e25111436" providerId="AD" clId="Web-{0D57AA6D-AA3F-4CF5-9CA1-3596262C668C}" dt="2022-01-28T06:58:21.220" v="70" actId="1076"/>
          <ac:picMkLst>
            <pc:docMk/>
            <pc:sldMk cId="544350075" sldId="273"/>
            <ac:picMk id="2" creationId="{EA2AA471-7F61-4CDB-AF80-CD522AD0EC28}"/>
          </ac:picMkLst>
        </pc:picChg>
      </pc:sldChg>
      <pc:sldChg chg="addSp delSp ord">
        <pc:chgData name="박강현" userId="S::d015006@aivle.kt.co.kr::46806780-6bf9-408d-bd4c-423e25111436" providerId="AD" clId="Web-{0D57AA6D-AA3F-4CF5-9CA1-3596262C668C}" dt="2022-01-28T06:57:08.062" v="8"/>
        <pc:sldMkLst>
          <pc:docMk/>
          <pc:sldMk cId="2533778168" sldId="278"/>
        </pc:sldMkLst>
        <pc:spChg chg="del">
          <ac:chgData name="박강현" userId="S::d015006@aivle.kt.co.kr::46806780-6bf9-408d-bd4c-423e25111436" providerId="AD" clId="Web-{0D57AA6D-AA3F-4CF5-9CA1-3596262C668C}" dt="2022-01-28T06:57:02.953" v="5"/>
          <ac:spMkLst>
            <pc:docMk/>
            <pc:sldMk cId="2533778168" sldId="278"/>
            <ac:spMk id="8" creationId="{B1B4CF4D-4E2C-4535-9DB2-867E659857DC}"/>
          </ac:spMkLst>
        </pc:spChg>
        <pc:spChg chg="add">
          <ac:chgData name="박강현" userId="S::d015006@aivle.kt.co.kr::46806780-6bf9-408d-bd4c-423e25111436" providerId="AD" clId="Web-{0D57AA6D-AA3F-4CF5-9CA1-3596262C668C}" dt="2022-01-28T06:57:08.062" v="8"/>
          <ac:spMkLst>
            <pc:docMk/>
            <pc:sldMk cId="2533778168" sldId="278"/>
            <ac:spMk id="10" creationId="{CE68A0CF-50A9-40D5-93FC-206C25DA8269}"/>
          </ac:spMkLst>
        </pc:spChg>
        <pc:grpChg chg="del">
          <ac:chgData name="박강현" userId="S::d015006@aivle.kt.co.kr::46806780-6bf9-408d-bd4c-423e25111436" providerId="AD" clId="Web-{0D57AA6D-AA3F-4CF5-9CA1-3596262C668C}" dt="2022-01-28T06:57:02.953" v="6"/>
          <ac:grpSpMkLst>
            <pc:docMk/>
            <pc:sldMk cId="2533778168" sldId="278"/>
            <ac:grpSpMk id="4" creationId="{1482180F-4518-456D-8C0D-ABE104B89644}"/>
          </ac:grpSpMkLst>
        </pc:grpChg>
        <pc:grpChg chg="add">
          <ac:chgData name="박강현" userId="S::d015006@aivle.kt.co.kr::46806780-6bf9-408d-bd4c-423e25111436" providerId="AD" clId="Web-{0D57AA6D-AA3F-4CF5-9CA1-3596262C668C}" dt="2022-01-28T06:57:08.062" v="7"/>
          <ac:grpSpMkLst>
            <pc:docMk/>
            <pc:sldMk cId="2533778168" sldId="278"/>
            <ac:grpSpMk id="5" creationId="{E33D56AC-1CAD-4514-A05D-0D81B6F3EE4F}"/>
          </ac:grpSpMkLst>
        </pc:grpChg>
      </pc:sldChg>
      <pc:sldChg chg="ord">
        <pc:chgData name="박강현" userId="S::d015006@aivle.kt.co.kr::46806780-6bf9-408d-bd4c-423e25111436" providerId="AD" clId="Web-{0D57AA6D-AA3F-4CF5-9CA1-3596262C668C}" dt="2022-01-28T07:04:54.407" v="195"/>
        <pc:sldMkLst>
          <pc:docMk/>
          <pc:sldMk cId="1672631867" sldId="282"/>
        </pc:sldMkLst>
      </pc:sldChg>
      <pc:sldChg chg="ord">
        <pc:chgData name="박강현" userId="S::d015006@aivle.kt.co.kr::46806780-6bf9-408d-bd4c-423e25111436" providerId="AD" clId="Web-{0D57AA6D-AA3F-4CF5-9CA1-3596262C668C}" dt="2022-01-28T07:05:07.454" v="196"/>
        <pc:sldMkLst>
          <pc:docMk/>
          <pc:sldMk cId="1246149350" sldId="283"/>
        </pc:sldMkLst>
      </pc:sldChg>
    </pc:docChg>
  </pc:docChgLst>
  <pc:docChgLst>
    <pc:chgData name="이윤우" userId="S::d015014@aivle.kt.co.kr::d355e005-16a3-4cfc-9ee5-35bf7d9a94ea" providerId="AD" clId="Web-{138FB0D6-17EF-4F60-AB5E-D625CB91E8BA}"/>
    <pc:docChg chg="addSld modSld">
      <pc:chgData name="이윤우" userId="S::d015014@aivle.kt.co.kr::d355e005-16a3-4cfc-9ee5-35bf7d9a94ea" providerId="AD" clId="Web-{138FB0D6-17EF-4F60-AB5E-D625CB91E8BA}" dt="2022-01-28T06:54:35.560" v="13" actId="1076"/>
      <pc:docMkLst>
        <pc:docMk/>
      </pc:docMkLst>
      <pc:sldChg chg="addSp delSp modSp add replId">
        <pc:chgData name="이윤우" userId="S::d015014@aivle.kt.co.kr::d355e005-16a3-4cfc-9ee5-35bf7d9a94ea" providerId="AD" clId="Web-{138FB0D6-17EF-4F60-AB5E-D625CB91E8BA}" dt="2022-01-28T06:53:29.418" v="6" actId="1076"/>
        <pc:sldMkLst>
          <pc:docMk/>
          <pc:sldMk cId="1672631867" sldId="282"/>
        </pc:sldMkLst>
        <pc:grpChg chg="del">
          <ac:chgData name="이윤우" userId="S::d015014@aivle.kt.co.kr::d355e005-16a3-4cfc-9ee5-35bf7d9a94ea" providerId="AD" clId="Web-{138FB0D6-17EF-4F60-AB5E-D625CB91E8BA}" dt="2022-01-28T06:51:05.430" v="1"/>
          <ac:grpSpMkLst>
            <pc:docMk/>
            <pc:sldMk cId="1672631867" sldId="282"/>
            <ac:grpSpMk id="1026" creationId="{00000000-0000-0000-0000-000000000000}"/>
          </ac:grpSpMkLst>
        </pc:grpChg>
        <pc:picChg chg="add mod">
          <ac:chgData name="이윤우" userId="S::d015014@aivle.kt.co.kr::d355e005-16a3-4cfc-9ee5-35bf7d9a94ea" providerId="AD" clId="Web-{138FB0D6-17EF-4F60-AB5E-D625CB91E8BA}" dt="2022-01-28T06:53:29.418" v="6" actId="1076"/>
          <ac:picMkLst>
            <pc:docMk/>
            <pc:sldMk cId="1672631867" sldId="282"/>
            <ac:picMk id="3" creationId="{ECB9C5C4-F5D0-423B-9E8D-F79432085C88}"/>
          </ac:picMkLst>
        </pc:picChg>
      </pc:sldChg>
      <pc:sldChg chg="addSp delSp modSp">
        <pc:chgData name="이윤우" userId="S::d015014@aivle.kt.co.kr::d355e005-16a3-4cfc-9ee5-35bf7d9a94ea" providerId="AD" clId="Web-{138FB0D6-17EF-4F60-AB5E-D625CB91E8BA}" dt="2022-01-28T06:54:35.560" v="13" actId="1076"/>
        <pc:sldMkLst>
          <pc:docMk/>
          <pc:sldMk cId="1246149350" sldId="283"/>
        </pc:sldMkLst>
        <pc:picChg chg="del">
          <ac:chgData name="이윤우" userId="S::d015014@aivle.kt.co.kr::d355e005-16a3-4cfc-9ee5-35bf7d9a94ea" providerId="AD" clId="Web-{138FB0D6-17EF-4F60-AB5E-D625CB91E8BA}" dt="2022-01-28T06:54:25.966" v="7"/>
          <ac:picMkLst>
            <pc:docMk/>
            <pc:sldMk cId="1246149350" sldId="283"/>
            <ac:picMk id="3" creationId="{ECB9C5C4-F5D0-423B-9E8D-F79432085C88}"/>
          </ac:picMkLst>
        </pc:picChg>
        <pc:picChg chg="add del mod">
          <ac:chgData name="이윤우" userId="S::d015014@aivle.kt.co.kr::d355e005-16a3-4cfc-9ee5-35bf7d9a94ea" providerId="AD" clId="Web-{138FB0D6-17EF-4F60-AB5E-D625CB91E8BA}" dt="2022-01-28T06:54:30.076" v="11"/>
          <ac:picMkLst>
            <pc:docMk/>
            <pc:sldMk cId="1246149350" sldId="283"/>
            <ac:picMk id="4" creationId="{FF22BCB2-0F27-4C79-A918-4040D4CEBE09}"/>
          </ac:picMkLst>
        </pc:picChg>
        <pc:picChg chg="add mod">
          <ac:chgData name="이윤우" userId="S::d015014@aivle.kt.co.kr::d355e005-16a3-4cfc-9ee5-35bf7d9a94ea" providerId="AD" clId="Web-{138FB0D6-17EF-4F60-AB5E-D625CB91E8BA}" dt="2022-01-28T06:54:35.560" v="13" actId="1076"/>
          <ac:picMkLst>
            <pc:docMk/>
            <pc:sldMk cId="1246149350" sldId="283"/>
            <ac:picMk id="5" creationId="{CC63435F-E6E7-4D01-ACAA-70612691CCA9}"/>
          </ac:picMkLst>
        </pc:picChg>
      </pc:sldChg>
    </pc:docChg>
  </pc:docChgLst>
  <pc:docChgLst>
    <pc:chgData name="이윤우" userId="S::d015014@aivle.kt.co.kr::d355e005-16a3-4cfc-9ee5-35bf7d9a94ea" providerId="AD" clId="Web-{05F9BF17-649C-48C8-A698-96624AC4762D}"/>
    <pc:docChg chg="modSld">
      <pc:chgData name="이윤우" userId="S::d015014@aivle.kt.co.kr::d355e005-16a3-4cfc-9ee5-35bf7d9a94ea" providerId="AD" clId="Web-{05F9BF17-649C-48C8-A698-96624AC4762D}" dt="2022-01-28T06:25:15.873" v="0" actId="1076"/>
      <pc:docMkLst>
        <pc:docMk/>
      </pc:docMkLst>
      <pc:sldChg chg="modSp">
        <pc:chgData name="이윤우" userId="S::d015014@aivle.kt.co.kr::d355e005-16a3-4cfc-9ee5-35bf7d9a94ea" providerId="AD" clId="Web-{05F9BF17-649C-48C8-A698-96624AC4762D}" dt="2022-01-28T06:25:15.873" v="0" actId="1076"/>
        <pc:sldMkLst>
          <pc:docMk/>
          <pc:sldMk cId="1976186424" sldId="275"/>
        </pc:sldMkLst>
        <pc:picChg chg="mod">
          <ac:chgData name="이윤우" userId="S::d015014@aivle.kt.co.kr::d355e005-16a3-4cfc-9ee5-35bf7d9a94ea" providerId="AD" clId="Web-{05F9BF17-649C-48C8-A698-96624AC4762D}" dt="2022-01-28T06:25:15.873" v="0" actId="1076"/>
          <ac:picMkLst>
            <pc:docMk/>
            <pc:sldMk cId="1976186424" sldId="275"/>
            <ac:picMk id="9" creationId="{FEC2E7FB-4E69-425C-BB8B-2BE16B2BE981}"/>
          </ac:picMkLst>
        </pc:picChg>
      </pc:sldChg>
    </pc:docChg>
  </pc:docChgLst>
  <pc:docChgLst>
    <pc:chgData name="이윤우" userId="S::d015014@aivle.kt.co.kr::d355e005-16a3-4cfc-9ee5-35bf7d9a94ea" providerId="AD" clId="Web-{E9ADD030-9958-4990-9210-8700C57D98AA}"/>
    <pc:docChg chg="modSld">
      <pc:chgData name="이윤우" userId="S::d015014@aivle.kt.co.kr::d355e005-16a3-4cfc-9ee5-35bf7d9a94ea" providerId="AD" clId="Web-{E9ADD030-9958-4990-9210-8700C57D98AA}" dt="2022-01-28T07:01:24.270" v="1"/>
      <pc:docMkLst>
        <pc:docMk/>
      </pc:docMkLst>
      <pc:sldChg chg="modSp">
        <pc:chgData name="이윤우" userId="S::d015014@aivle.kt.co.kr::d355e005-16a3-4cfc-9ee5-35bf7d9a94ea" providerId="AD" clId="Web-{E9ADD030-9958-4990-9210-8700C57D98AA}" dt="2022-01-28T07:01:24.270" v="1"/>
        <pc:sldMkLst>
          <pc:docMk/>
          <pc:sldMk cId="1246149350" sldId="283"/>
        </pc:sldMkLst>
        <pc:spChg chg="mod">
          <ac:chgData name="이윤우" userId="S::d015014@aivle.kt.co.kr::d355e005-16a3-4cfc-9ee5-35bf7d9a94ea" providerId="AD" clId="Web-{E9ADD030-9958-4990-9210-8700C57D98AA}" dt="2022-01-28T07:01:21.864" v="0"/>
          <ac:spMkLst>
            <pc:docMk/>
            <pc:sldMk cId="1246149350" sldId="283"/>
            <ac:spMk id="8" creationId="{69404494-CA64-4E30-9AB9-57CF055F34E6}"/>
          </ac:spMkLst>
        </pc:spChg>
        <pc:spChg chg="mod">
          <ac:chgData name="이윤우" userId="S::d015014@aivle.kt.co.kr::d355e005-16a3-4cfc-9ee5-35bf7d9a94ea" providerId="AD" clId="Web-{E9ADD030-9958-4990-9210-8700C57D98AA}" dt="2022-01-28T07:01:24.270" v="1"/>
          <ac:spMkLst>
            <pc:docMk/>
            <pc:sldMk cId="1246149350" sldId="283"/>
            <ac:spMk id="11" creationId="{7DB7ED26-9F82-4FDE-B601-E0C33361F4A5}"/>
          </ac:spMkLst>
        </pc:spChg>
      </pc:sldChg>
    </pc:docChg>
  </pc:docChgLst>
  <pc:docChgLst>
    <pc:chgData name="박강현" userId="S::d015006@aivle.kt.co.kr::46806780-6bf9-408d-bd4c-423e25111436" providerId="AD" clId="Web-{E83EEF68-9C33-45D3-B960-22623BDB6FFE}"/>
    <pc:docChg chg="delSld modSld sldOrd">
      <pc:chgData name="박강현" userId="S::d015006@aivle.kt.co.kr::46806780-6bf9-408d-bd4c-423e25111436" providerId="AD" clId="Web-{E83EEF68-9C33-45D3-B960-22623BDB6FFE}" dt="2022-01-28T06:55:37.130" v="32"/>
      <pc:docMkLst>
        <pc:docMk/>
      </pc:docMkLst>
      <pc:sldChg chg="addSp delSp modSp">
        <pc:chgData name="박강현" userId="S::d015006@aivle.kt.co.kr::46806780-6bf9-408d-bd4c-423e25111436" providerId="AD" clId="Web-{E83EEF68-9C33-45D3-B960-22623BDB6FFE}" dt="2022-01-28T06:54:45.285" v="7" actId="1076"/>
        <pc:sldMkLst>
          <pc:docMk/>
          <pc:sldMk cId="0" sldId="265"/>
        </pc:sldMkLst>
        <pc:spChg chg="mod">
          <ac:chgData name="박강현" userId="S::d015006@aivle.kt.co.kr::46806780-6bf9-408d-bd4c-423e25111436" providerId="AD" clId="Web-{E83EEF68-9C33-45D3-B960-22623BDB6FFE}" dt="2022-01-28T06:54:45.285" v="7" actId="1076"/>
          <ac:spMkLst>
            <pc:docMk/>
            <pc:sldMk cId="0" sldId="265"/>
            <ac:spMk id="4" creationId="{36E6AE34-E0EC-4D24-9C8B-4080DB3D3CF2}"/>
          </ac:spMkLst>
        </pc:spChg>
        <pc:spChg chg="add">
          <ac:chgData name="박강현" userId="S::d015006@aivle.kt.co.kr::46806780-6bf9-408d-bd4c-423e25111436" providerId="AD" clId="Web-{E83EEF68-9C33-45D3-B960-22623BDB6FFE}" dt="2022-01-28T06:54:40.097" v="5"/>
          <ac:spMkLst>
            <pc:docMk/>
            <pc:sldMk cId="0" sldId="265"/>
            <ac:spMk id="7" creationId="{EB42C070-A066-4A1A-B116-E1DCC4F7AE35}"/>
          </ac:spMkLst>
        </pc:spChg>
        <pc:grpChg chg="del">
          <ac:chgData name="박강현" userId="S::d015006@aivle.kt.co.kr::46806780-6bf9-408d-bd4c-423e25111436" providerId="AD" clId="Web-{E83EEF68-9C33-45D3-B960-22623BDB6FFE}" dt="2022-01-28T06:54:42.473" v="6"/>
          <ac:grpSpMkLst>
            <pc:docMk/>
            <pc:sldMk cId="0" sldId="265"/>
            <ac:grpSpMk id="2" creationId="{DD94C146-0A45-4776-A88F-42B8F9D77357}"/>
          </ac:grpSpMkLst>
        </pc:grpChg>
        <pc:grpChg chg="add">
          <ac:chgData name="박강현" userId="S::d015006@aivle.kt.co.kr::46806780-6bf9-408d-bd4c-423e25111436" providerId="AD" clId="Web-{E83EEF68-9C33-45D3-B960-22623BDB6FFE}" dt="2022-01-28T06:54:40.082" v="4"/>
          <ac:grpSpMkLst>
            <pc:docMk/>
            <pc:sldMk cId="0" sldId="265"/>
            <ac:grpSpMk id="5" creationId="{613F2F17-A517-49E5-A8FA-B2F16980AA2C}"/>
          </ac:grpSpMkLst>
        </pc:grpChg>
      </pc:sldChg>
      <pc:sldChg chg="addSp delSp ord">
        <pc:chgData name="박강현" userId="S::d015006@aivle.kt.co.kr::46806780-6bf9-408d-bd4c-423e25111436" providerId="AD" clId="Web-{E83EEF68-9C33-45D3-B960-22623BDB6FFE}" dt="2022-01-28T06:54:36.910" v="3"/>
        <pc:sldMkLst>
          <pc:docMk/>
          <pc:sldMk cId="1575602816" sldId="269"/>
        </pc:sldMkLst>
        <pc:spChg chg="add">
          <ac:chgData name="박강현" userId="S::d015006@aivle.kt.co.kr::46806780-6bf9-408d-bd4c-423e25111436" providerId="AD" clId="Web-{E83EEF68-9C33-45D3-B960-22623BDB6FFE}" dt="2022-01-28T06:54:36.910" v="3"/>
          <ac:spMkLst>
            <pc:docMk/>
            <pc:sldMk cId="1575602816" sldId="269"/>
            <ac:spMk id="7" creationId="{3E6289BF-14F3-4A22-96E8-7C23949B93CA}"/>
          </ac:spMkLst>
        </pc:spChg>
        <pc:grpChg chg="del">
          <ac:chgData name="박강현" userId="S::d015006@aivle.kt.co.kr::46806780-6bf9-408d-bd4c-423e25111436" providerId="AD" clId="Web-{E83EEF68-9C33-45D3-B960-22623BDB6FFE}" dt="2022-01-28T06:54:36.301" v="1"/>
          <ac:grpSpMkLst>
            <pc:docMk/>
            <pc:sldMk cId="1575602816" sldId="269"/>
            <ac:grpSpMk id="2" creationId="{DD94C146-0A45-4776-A88F-42B8F9D77357}"/>
          </ac:grpSpMkLst>
        </pc:grpChg>
        <pc:grpChg chg="add">
          <ac:chgData name="박강현" userId="S::d015006@aivle.kt.co.kr::46806780-6bf9-408d-bd4c-423e25111436" providerId="AD" clId="Web-{E83EEF68-9C33-45D3-B960-22623BDB6FFE}" dt="2022-01-28T06:54:36.894" v="2"/>
          <ac:grpSpMkLst>
            <pc:docMk/>
            <pc:sldMk cId="1575602816" sldId="269"/>
            <ac:grpSpMk id="5" creationId="{B0C35396-C010-4797-AB8C-29D022590F09}"/>
          </ac:grpSpMkLst>
        </pc:grpChg>
      </pc:sldChg>
      <pc:sldChg chg="del">
        <pc:chgData name="박강현" userId="S::d015006@aivle.kt.co.kr::46806780-6bf9-408d-bd4c-423e25111436" providerId="AD" clId="Web-{E83EEF68-9C33-45D3-B960-22623BDB6FFE}" dt="2022-01-28T06:55:15.005" v="16"/>
        <pc:sldMkLst>
          <pc:docMk/>
          <pc:sldMk cId="2666083271" sldId="270"/>
        </pc:sldMkLst>
      </pc:sldChg>
      <pc:sldChg chg="addSp delSp modSp">
        <pc:chgData name="박강현" userId="S::d015006@aivle.kt.co.kr::46806780-6bf9-408d-bd4c-423e25111436" providerId="AD" clId="Web-{E83EEF68-9C33-45D3-B960-22623BDB6FFE}" dt="2022-01-28T06:55:37.130" v="32"/>
        <pc:sldMkLst>
          <pc:docMk/>
          <pc:sldMk cId="544350075" sldId="273"/>
        </pc:sldMkLst>
        <pc:spChg chg="del mod">
          <ac:chgData name="박강현" userId="S::d015006@aivle.kt.co.kr::46806780-6bf9-408d-bd4c-423e25111436" providerId="AD" clId="Web-{E83EEF68-9C33-45D3-B960-22623BDB6FFE}" dt="2022-01-28T06:55:25.536" v="20"/>
          <ac:spMkLst>
            <pc:docMk/>
            <pc:sldMk cId="544350075" sldId="273"/>
            <ac:spMk id="4" creationId="{36E6AE34-E0EC-4D24-9C8B-4080DB3D3CF2}"/>
          </ac:spMkLst>
        </pc:spChg>
        <pc:spChg chg="del">
          <ac:chgData name="박강현" userId="S::d015006@aivle.kt.co.kr::46806780-6bf9-408d-bd4c-423e25111436" providerId="AD" clId="Web-{E83EEF68-9C33-45D3-B960-22623BDB6FFE}" dt="2022-01-28T06:55:36.068" v="30"/>
          <ac:spMkLst>
            <pc:docMk/>
            <pc:sldMk cId="544350075" sldId="273"/>
            <ac:spMk id="7" creationId="{03A8D07B-7B6B-48F1-966A-413CFF32E017}"/>
          </ac:spMkLst>
        </pc:spChg>
        <pc:spChg chg="add">
          <ac:chgData name="박강현" userId="S::d015006@aivle.kt.co.kr::46806780-6bf9-408d-bd4c-423e25111436" providerId="AD" clId="Web-{E83EEF68-9C33-45D3-B960-22623BDB6FFE}" dt="2022-01-28T06:55:37.130" v="32"/>
          <ac:spMkLst>
            <pc:docMk/>
            <pc:sldMk cId="544350075" sldId="273"/>
            <ac:spMk id="10" creationId="{F6D2D20B-2124-48A5-9C96-9F80D4F50CBB}"/>
          </ac:spMkLst>
        </pc:spChg>
        <pc:spChg chg="del">
          <ac:chgData name="박강현" userId="S::d015006@aivle.kt.co.kr::46806780-6bf9-408d-bd4c-423e25111436" providerId="AD" clId="Web-{E83EEF68-9C33-45D3-B960-22623BDB6FFE}" dt="2022-01-28T06:55:28.255" v="24"/>
          <ac:spMkLst>
            <pc:docMk/>
            <pc:sldMk cId="544350075" sldId="273"/>
            <ac:spMk id="20" creationId="{A595EE28-5A4B-470B-843E-9D56249D1E89}"/>
          </ac:spMkLst>
        </pc:spChg>
        <pc:spChg chg="del">
          <ac:chgData name="박강현" userId="S::d015006@aivle.kt.co.kr::46806780-6bf9-408d-bd4c-423e25111436" providerId="AD" clId="Web-{E83EEF68-9C33-45D3-B960-22623BDB6FFE}" dt="2022-01-28T06:55:30.802" v="26"/>
          <ac:spMkLst>
            <pc:docMk/>
            <pc:sldMk cId="544350075" sldId="273"/>
            <ac:spMk id="22" creationId="{1775778B-BF80-4D07-AC16-2FAF7A7EE216}"/>
          </ac:spMkLst>
        </pc:spChg>
        <pc:spChg chg="del">
          <ac:chgData name="박강현" userId="S::d015006@aivle.kt.co.kr::46806780-6bf9-408d-bd4c-423e25111436" providerId="AD" clId="Web-{E83EEF68-9C33-45D3-B960-22623BDB6FFE}" dt="2022-01-28T06:55:36.068" v="29"/>
          <ac:spMkLst>
            <pc:docMk/>
            <pc:sldMk cId="544350075" sldId="273"/>
            <ac:spMk id="24" creationId="{2ABD05C2-74B4-4976-B414-CCE6AB7CAD8C}"/>
          </ac:spMkLst>
        </pc:spChg>
        <pc:spChg chg="del mod">
          <ac:chgData name="박강현" userId="S::d015006@aivle.kt.co.kr::46806780-6bf9-408d-bd4c-423e25111436" providerId="AD" clId="Web-{E83EEF68-9C33-45D3-B960-22623BDB6FFE}" dt="2022-01-28T06:55:34.271" v="28"/>
          <ac:spMkLst>
            <pc:docMk/>
            <pc:sldMk cId="544350075" sldId="273"/>
            <ac:spMk id="26" creationId="{36523C20-F568-40D0-8AC4-3FBCC2869C54}"/>
          </ac:spMkLst>
        </pc:spChg>
        <pc:grpChg chg="del">
          <ac:chgData name="박강현" userId="S::d015006@aivle.kt.co.kr::46806780-6bf9-408d-bd4c-423e25111436" providerId="AD" clId="Web-{E83EEF68-9C33-45D3-B960-22623BDB6FFE}" dt="2022-01-28T06:55:25.114" v="19"/>
          <ac:grpSpMkLst>
            <pc:docMk/>
            <pc:sldMk cId="544350075" sldId="273"/>
            <ac:grpSpMk id="2" creationId="{DD94C146-0A45-4776-A88F-42B8F9D77357}"/>
          </ac:grpSpMkLst>
        </pc:grpChg>
        <pc:grpChg chg="add">
          <ac:chgData name="박강현" userId="S::d015006@aivle.kt.co.kr::46806780-6bf9-408d-bd4c-423e25111436" providerId="AD" clId="Web-{E83EEF68-9C33-45D3-B960-22623BDB6FFE}" dt="2022-01-28T06:55:37.115" v="31"/>
          <ac:grpSpMkLst>
            <pc:docMk/>
            <pc:sldMk cId="544350075" sldId="273"/>
            <ac:grpSpMk id="5" creationId="{8C661CE9-7D7D-4188-8B2F-E83D0FD40E24}"/>
          </ac:grpSpMkLst>
        </pc:grpChg>
        <pc:picChg chg="del">
          <ac:chgData name="박강현" userId="S::d015006@aivle.kt.co.kr::46806780-6bf9-408d-bd4c-423e25111436" providerId="AD" clId="Web-{E83EEF68-9C33-45D3-B960-22623BDB6FFE}" dt="2022-01-28T06:55:26.521" v="22"/>
          <ac:picMkLst>
            <pc:docMk/>
            <pc:sldMk cId="544350075" sldId="273"/>
            <ac:picMk id="8" creationId="{612BA0FC-A3ED-4D9F-8479-E54FF80B5C2B}"/>
          </ac:picMkLst>
        </pc:picChg>
        <pc:picChg chg="del">
          <ac:chgData name="박강현" userId="S::d015006@aivle.kt.co.kr::46806780-6bf9-408d-bd4c-423e25111436" providerId="AD" clId="Web-{E83EEF68-9C33-45D3-B960-22623BDB6FFE}" dt="2022-01-28T06:55:21.677" v="17"/>
          <ac:picMkLst>
            <pc:docMk/>
            <pc:sldMk cId="544350075" sldId="273"/>
            <ac:picMk id="9" creationId="{FEC2E7FB-4E69-425C-BB8B-2BE16B2BE981}"/>
          </ac:picMkLst>
        </pc:picChg>
        <pc:picChg chg="del">
          <ac:chgData name="박강현" userId="S::d015006@aivle.kt.co.kr::46806780-6bf9-408d-bd4c-423e25111436" providerId="AD" clId="Web-{E83EEF68-9C33-45D3-B960-22623BDB6FFE}" dt="2022-01-28T06:55:31.302" v="27"/>
          <ac:picMkLst>
            <pc:docMk/>
            <pc:sldMk cId="544350075" sldId="273"/>
            <ac:picMk id="15" creationId="{8BC63837-18EC-46B9-B29E-AC65D65270E5}"/>
          </ac:picMkLst>
        </pc:picChg>
        <pc:picChg chg="del">
          <ac:chgData name="박강현" userId="S::d015006@aivle.kt.co.kr::46806780-6bf9-408d-bd4c-423e25111436" providerId="AD" clId="Web-{E83EEF68-9C33-45D3-B960-22623BDB6FFE}" dt="2022-01-28T06:55:26.067" v="21"/>
          <ac:picMkLst>
            <pc:docMk/>
            <pc:sldMk cId="544350075" sldId="273"/>
            <ac:picMk id="17" creationId="{DF9435E5-693E-4AEA-BDD5-AD3AB813737A}"/>
          </ac:picMkLst>
        </pc:picChg>
        <pc:picChg chg="del">
          <ac:chgData name="박강현" userId="S::d015006@aivle.kt.co.kr::46806780-6bf9-408d-bd4c-423e25111436" providerId="AD" clId="Web-{E83EEF68-9C33-45D3-B960-22623BDB6FFE}" dt="2022-01-28T06:55:27.161" v="23"/>
          <ac:picMkLst>
            <pc:docMk/>
            <pc:sldMk cId="544350075" sldId="273"/>
            <ac:picMk id="18" creationId="{84D3DC13-277F-46D1-A89E-42258A07DC36}"/>
          </ac:picMkLst>
        </pc:picChg>
      </pc:sldChg>
      <pc:sldChg chg="addSp delSp">
        <pc:chgData name="박강현" userId="S::d015006@aivle.kt.co.kr::46806780-6bf9-408d-bd4c-423e25111436" providerId="AD" clId="Web-{E83EEF68-9C33-45D3-B960-22623BDB6FFE}" dt="2022-01-28T06:54:52.145" v="11"/>
        <pc:sldMkLst>
          <pc:docMk/>
          <pc:sldMk cId="49753558" sldId="277"/>
        </pc:sldMkLst>
        <pc:spChg chg="del">
          <ac:chgData name="박강현" userId="S::d015006@aivle.kt.co.kr::46806780-6bf9-408d-bd4c-423e25111436" providerId="AD" clId="Web-{E83EEF68-9C33-45D3-B960-22623BDB6FFE}" dt="2022-01-28T06:54:49.098" v="8"/>
          <ac:spMkLst>
            <pc:docMk/>
            <pc:sldMk cId="49753558" sldId="277"/>
            <ac:spMk id="8" creationId="{B1B4CF4D-4E2C-4535-9DB2-867E659857DC}"/>
          </ac:spMkLst>
        </pc:spChg>
        <pc:spChg chg="add">
          <ac:chgData name="박강현" userId="S::d015006@aivle.kt.co.kr::46806780-6bf9-408d-bd4c-423e25111436" providerId="AD" clId="Web-{E83EEF68-9C33-45D3-B960-22623BDB6FFE}" dt="2022-01-28T06:54:52.145" v="11"/>
          <ac:spMkLst>
            <pc:docMk/>
            <pc:sldMk cId="49753558" sldId="277"/>
            <ac:spMk id="14" creationId="{404942C4-0DEF-4C56-B45B-ED0F5951BCE7}"/>
          </ac:spMkLst>
        </pc:spChg>
        <pc:grpChg chg="add">
          <ac:chgData name="박강현" userId="S::d015006@aivle.kt.co.kr::46806780-6bf9-408d-bd4c-423e25111436" providerId="AD" clId="Web-{E83EEF68-9C33-45D3-B960-22623BDB6FFE}" dt="2022-01-28T06:54:52.129" v="10"/>
          <ac:grpSpMkLst>
            <pc:docMk/>
            <pc:sldMk cId="49753558" sldId="277"/>
            <ac:grpSpMk id="2" creationId="{ACC17E15-86D5-4C10-ABC7-76E7647AE42E}"/>
          </ac:grpSpMkLst>
        </pc:grpChg>
        <pc:grpChg chg="del">
          <ac:chgData name="박강현" userId="S::d015006@aivle.kt.co.kr::46806780-6bf9-408d-bd4c-423e25111436" providerId="AD" clId="Web-{E83EEF68-9C33-45D3-B960-22623BDB6FFE}" dt="2022-01-28T06:54:51.098" v="9"/>
          <ac:grpSpMkLst>
            <pc:docMk/>
            <pc:sldMk cId="49753558" sldId="277"/>
            <ac:grpSpMk id="4" creationId="{1482180F-4518-456D-8C0D-ABE104B89644}"/>
          </ac:grpSpMkLst>
        </pc:grpChg>
      </pc:sldChg>
      <pc:sldChg chg="addSp delSp">
        <pc:chgData name="박강현" userId="S::d015006@aivle.kt.co.kr::46806780-6bf9-408d-bd4c-423e25111436" providerId="AD" clId="Web-{E83EEF68-9C33-45D3-B960-22623BDB6FFE}" dt="2022-01-28T06:54:58.145" v="15"/>
        <pc:sldMkLst>
          <pc:docMk/>
          <pc:sldMk cId="1665950134" sldId="281"/>
        </pc:sldMkLst>
        <pc:spChg chg="add">
          <ac:chgData name="박강현" userId="S::d015006@aivle.kt.co.kr::46806780-6bf9-408d-bd4c-423e25111436" providerId="AD" clId="Web-{E83EEF68-9C33-45D3-B960-22623BDB6FFE}" dt="2022-01-28T06:54:58.145" v="15"/>
          <ac:spMkLst>
            <pc:docMk/>
            <pc:sldMk cId="1665950134" sldId="281"/>
            <ac:spMk id="5" creationId="{4EACBEEC-9C22-4879-B548-62B41B3D8302}"/>
          </ac:spMkLst>
        </pc:spChg>
        <pc:spChg chg="del">
          <ac:chgData name="박강현" userId="S::d015006@aivle.kt.co.kr::46806780-6bf9-408d-bd4c-423e25111436" providerId="AD" clId="Web-{E83EEF68-9C33-45D3-B960-22623BDB6FFE}" dt="2022-01-28T06:54:57.207" v="12"/>
          <ac:spMkLst>
            <pc:docMk/>
            <pc:sldMk cId="1665950134" sldId="281"/>
            <ac:spMk id="8" creationId="{B1B4CF4D-4E2C-4535-9DB2-867E659857DC}"/>
          </ac:spMkLst>
        </pc:spChg>
        <pc:grpChg chg="add">
          <ac:chgData name="박강현" userId="S::d015006@aivle.kt.co.kr::46806780-6bf9-408d-bd4c-423e25111436" providerId="AD" clId="Web-{E83EEF68-9C33-45D3-B960-22623BDB6FFE}" dt="2022-01-28T06:54:58.114" v="14"/>
          <ac:grpSpMkLst>
            <pc:docMk/>
            <pc:sldMk cId="1665950134" sldId="281"/>
            <ac:grpSpMk id="2" creationId="{062AD266-075E-413F-A70F-BA96E52B5A81}"/>
          </ac:grpSpMkLst>
        </pc:grpChg>
        <pc:grpChg chg="del">
          <ac:chgData name="박강현" userId="S::d015006@aivle.kt.co.kr::46806780-6bf9-408d-bd4c-423e25111436" providerId="AD" clId="Web-{E83EEF68-9C33-45D3-B960-22623BDB6FFE}" dt="2022-01-28T06:54:57.207" v="13"/>
          <ac:grpSpMkLst>
            <pc:docMk/>
            <pc:sldMk cId="1665950134" sldId="281"/>
            <ac:grpSpMk id="4" creationId="{1482180F-4518-456D-8C0D-ABE104B89644}"/>
          </ac:grpSpMkLst>
        </pc:grpChg>
      </pc:sldChg>
    </pc:docChg>
  </pc:docChgLst>
  <pc:docChgLst>
    <pc:chgData name="전동준" userId="S::d015016@aivle.kt.co.kr::4b419df3-e7a6-40ee-9e14-011bc93fa051" providerId="AD" clId="Web-{B953ECAB-6F0C-493D-886B-420F93420800}"/>
    <pc:docChg chg="addSld delSld modSld sldOrd">
      <pc:chgData name="전동준" userId="S::d015016@aivle.kt.co.kr::4b419df3-e7a6-40ee-9e14-011bc93fa051" providerId="AD" clId="Web-{B953ECAB-6F0C-493D-886B-420F93420800}" dt="2022-01-28T06:53:30.677" v="2908"/>
      <pc:docMkLst>
        <pc:docMk/>
      </pc:docMkLst>
      <pc:sldChg chg="addSp modSp">
        <pc:chgData name="전동준" userId="S::d015016@aivle.kt.co.kr::4b419df3-e7a6-40ee-9e14-011bc93fa051" providerId="AD" clId="Web-{B953ECAB-6F0C-493D-886B-420F93420800}" dt="2022-01-28T05:01:53.038" v="240" actId="1076"/>
        <pc:sldMkLst>
          <pc:docMk/>
          <pc:sldMk cId="0" sldId="257"/>
        </pc:sldMkLst>
        <pc:spChg chg="add mod">
          <ac:chgData name="전동준" userId="S::d015016@aivle.kt.co.kr::4b419df3-e7a6-40ee-9e14-011bc93fa051" providerId="AD" clId="Web-{B953ECAB-6F0C-493D-886B-420F93420800}" dt="2022-01-28T05:01:53.007" v="237" actId="1076"/>
          <ac:spMkLst>
            <pc:docMk/>
            <pc:sldMk cId="0" sldId="257"/>
            <ac:spMk id="2" creationId="{0207B76A-AA8F-4E6C-B6ED-57C19C91D0ED}"/>
          </ac:spMkLst>
        </pc:spChg>
        <pc:spChg chg="add mod">
          <ac:chgData name="전동준" userId="S::d015016@aivle.kt.co.kr::4b419df3-e7a6-40ee-9e14-011bc93fa051" providerId="AD" clId="Web-{B953ECAB-6F0C-493D-886B-420F93420800}" dt="2022-01-28T05:01:53.022" v="238" actId="1076"/>
          <ac:spMkLst>
            <pc:docMk/>
            <pc:sldMk cId="0" sldId="257"/>
            <ac:spMk id="38" creationId="{7C57283D-EDA2-42C7-A949-F097DD2650EB}"/>
          </ac:spMkLst>
        </pc:spChg>
        <pc:spChg chg="add mod">
          <ac:chgData name="전동준" userId="S::d015016@aivle.kt.co.kr::4b419df3-e7a6-40ee-9e14-011bc93fa051" providerId="AD" clId="Web-{B953ECAB-6F0C-493D-886B-420F93420800}" dt="2022-01-28T05:01:53.022" v="239" actId="1076"/>
          <ac:spMkLst>
            <pc:docMk/>
            <pc:sldMk cId="0" sldId="257"/>
            <ac:spMk id="39" creationId="{518B2438-3F59-44A8-9940-5FBB493211A2}"/>
          </ac:spMkLst>
        </pc:spChg>
        <pc:spChg chg="add mod">
          <ac:chgData name="전동준" userId="S::d015016@aivle.kt.co.kr::4b419df3-e7a6-40ee-9e14-011bc93fa051" providerId="AD" clId="Web-{B953ECAB-6F0C-493D-886B-420F93420800}" dt="2022-01-28T05:01:53.038" v="240" actId="1076"/>
          <ac:spMkLst>
            <pc:docMk/>
            <pc:sldMk cId="0" sldId="257"/>
            <ac:spMk id="41" creationId="{5633EA05-2E3D-44C1-961B-574EA4CE3320}"/>
          </ac:spMkLst>
        </pc:spChg>
        <pc:spChg chg="add mod">
          <ac:chgData name="전동준" userId="S::d015016@aivle.kt.co.kr::4b419df3-e7a6-40ee-9e14-011bc93fa051" providerId="AD" clId="Web-{B953ECAB-6F0C-493D-886B-420F93420800}" dt="2022-01-28T04:58:36.048" v="100"/>
          <ac:spMkLst>
            <pc:docMk/>
            <pc:sldMk cId="0" sldId="257"/>
            <ac:spMk id="43" creationId="{7F14E52F-EFED-436A-8E14-BD94465EA737}"/>
          </ac:spMkLst>
        </pc:spChg>
        <pc:spChg chg="add mod">
          <ac:chgData name="전동준" userId="S::d015016@aivle.kt.co.kr::4b419df3-e7a6-40ee-9e14-011bc93fa051" providerId="AD" clId="Web-{B953ECAB-6F0C-493D-886B-420F93420800}" dt="2022-01-28T04:59:28.081" v="141" actId="20577"/>
          <ac:spMkLst>
            <pc:docMk/>
            <pc:sldMk cId="0" sldId="257"/>
            <ac:spMk id="44" creationId="{C1DBF15C-F2FF-43B8-9AC2-56C6D57300A4}"/>
          </ac:spMkLst>
        </pc:spChg>
        <pc:spChg chg="add mod">
          <ac:chgData name="전동준" userId="S::d015016@aivle.kt.co.kr::4b419df3-e7a6-40ee-9e14-011bc93fa051" providerId="AD" clId="Web-{B953ECAB-6F0C-493D-886B-420F93420800}" dt="2022-01-28T05:00:13.629" v="218" actId="20577"/>
          <ac:spMkLst>
            <pc:docMk/>
            <pc:sldMk cId="0" sldId="257"/>
            <ac:spMk id="46" creationId="{0FF44A6F-5A93-4FC2-8A30-71CF0BF2B371}"/>
          </ac:spMkLst>
        </pc:spChg>
        <pc:spChg chg="add mod">
          <ac:chgData name="전동준" userId="S::d015016@aivle.kt.co.kr::4b419df3-e7a6-40ee-9e14-011bc93fa051" providerId="AD" clId="Web-{B953ECAB-6F0C-493D-886B-420F93420800}" dt="2022-01-28T05:01:03.646" v="232" actId="14100"/>
          <ac:spMkLst>
            <pc:docMk/>
            <pc:sldMk cId="0" sldId="257"/>
            <ac:spMk id="47" creationId="{1BD3FC81-0619-42CB-A206-A1B634CF35EF}"/>
          </ac:spMkLst>
        </pc:spChg>
      </pc:sldChg>
      <pc:sldChg chg="addSp delSp modSp ord">
        <pc:chgData name="전동준" userId="S::d015016@aivle.kt.co.kr::4b419df3-e7a6-40ee-9e14-011bc93fa051" providerId="AD" clId="Web-{B953ECAB-6F0C-493D-886B-420F93420800}" dt="2022-01-28T06:03:57.523" v="1191" actId="1076"/>
        <pc:sldMkLst>
          <pc:docMk/>
          <pc:sldMk cId="0" sldId="258"/>
        </pc:sldMkLst>
        <pc:spChg chg="add del">
          <ac:chgData name="전동준" userId="S::d015016@aivle.kt.co.kr::4b419df3-e7a6-40ee-9e14-011bc93fa051" providerId="AD" clId="Web-{B953ECAB-6F0C-493D-886B-420F93420800}" dt="2022-01-28T05:05:35.731" v="247"/>
          <ac:spMkLst>
            <pc:docMk/>
            <pc:sldMk cId="0" sldId="258"/>
            <ac:spMk id="2" creationId="{A53700A8-45C1-4A62-B5AD-FCAD37A0825E}"/>
          </ac:spMkLst>
        </pc:spChg>
        <pc:grpChg chg="add del mod">
          <ac:chgData name="전동준" userId="S::d015016@aivle.kt.co.kr::4b419df3-e7a6-40ee-9e14-011bc93fa051" providerId="AD" clId="Web-{B953ECAB-6F0C-493D-886B-420F93420800}" dt="2022-01-28T05:16:51.889" v="339"/>
          <ac:grpSpMkLst>
            <pc:docMk/>
            <pc:sldMk cId="0" sldId="258"/>
            <ac:grpSpMk id="4" creationId="{C7E86D67-0D48-4AB9-9BD2-F13828130F3A}"/>
          </ac:grpSpMkLst>
        </pc:grpChg>
        <pc:grpChg chg="add del mod">
          <ac:chgData name="전동준" userId="S::d015016@aivle.kt.co.kr::4b419df3-e7a6-40ee-9e14-011bc93fa051" providerId="AD" clId="Web-{B953ECAB-6F0C-493D-886B-420F93420800}" dt="2022-01-28T05:17:21.249" v="347"/>
          <ac:grpSpMkLst>
            <pc:docMk/>
            <pc:sldMk cId="0" sldId="258"/>
            <ac:grpSpMk id="5" creationId="{AD73C7FF-43F7-43E8-9A11-8FE7751F4AF2}"/>
          </ac:grpSpMkLst>
        </pc:grpChg>
        <pc:grpChg chg="add del">
          <ac:chgData name="전동준" userId="S::d015016@aivle.kt.co.kr::4b419df3-e7a6-40ee-9e14-011bc93fa051" providerId="AD" clId="Web-{B953ECAB-6F0C-493D-886B-420F93420800}" dt="2022-01-28T06:03:47.663" v="1189"/>
          <ac:grpSpMkLst>
            <pc:docMk/>
            <pc:sldMk cId="0" sldId="258"/>
            <ac:grpSpMk id="7" creationId="{9821D4AA-1116-419F-AB46-9DC6EC9225F6}"/>
          </ac:grpSpMkLst>
        </pc:grpChg>
        <pc:grpChg chg="add mod">
          <ac:chgData name="전동준" userId="S::d015016@aivle.kt.co.kr::4b419df3-e7a6-40ee-9e14-011bc93fa051" providerId="AD" clId="Web-{B953ECAB-6F0C-493D-886B-420F93420800}" dt="2022-01-28T06:03:57.523" v="1191" actId="1076"/>
          <ac:grpSpMkLst>
            <pc:docMk/>
            <pc:sldMk cId="0" sldId="258"/>
            <ac:grpSpMk id="8" creationId="{368F3626-5706-424B-8E6E-932AD7EF8DB7}"/>
          </ac:grpSpMkLst>
        </pc:grpChg>
        <pc:grpChg chg="add del mod">
          <ac:chgData name="전동준" userId="S::d015016@aivle.kt.co.kr::4b419df3-e7a6-40ee-9e14-011bc93fa051" providerId="AD" clId="Web-{B953ECAB-6F0C-493D-886B-420F93420800}" dt="2022-01-28T05:08:37.486" v="277"/>
          <ac:grpSpMkLst>
            <pc:docMk/>
            <pc:sldMk cId="0" sldId="258"/>
            <ac:grpSpMk id="1004" creationId="{00000000-0000-0000-0000-000000000000}"/>
          </ac:grpSpMkLst>
        </pc:grpChg>
        <pc:grpChg chg="mod topLvl">
          <ac:chgData name="전동준" userId="S::d015016@aivle.kt.co.kr::4b419df3-e7a6-40ee-9e14-011bc93fa051" providerId="AD" clId="Web-{B953ECAB-6F0C-493D-886B-420F93420800}" dt="2022-01-28T05:05:36.559" v="248"/>
          <ac:grpSpMkLst>
            <pc:docMk/>
            <pc:sldMk cId="0" sldId="258"/>
            <ac:grpSpMk id="1005" creationId="{00000000-0000-0000-0000-000000000000}"/>
          </ac:grpSpMkLst>
        </pc:grpChg>
        <pc:picChg chg="add del mod topLvl">
          <ac:chgData name="전동준" userId="S::d015016@aivle.kt.co.kr::4b419df3-e7a6-40ee-9e14-011bc93fa051" providerId="AD" clId="Web-{B953ECAB-6F0C-493D-886B-420F93420800}" dt="2022-01-28T05:05:37.387" v="249" actId="1076"/>
          <ac:picMkLst>
            <pc:docMk/>
            <pc:sldMk cId="0" sldId="258"/>
            <ac:picMk id="15" creationId="{00000000-0000-0000-0000-000000000000}"/>
          </ac:picMkLst>
        </pc:picChg>
      </pc:sldChg>
      <pc:sldChg chg="addSp delSp modSp">
        <pc:chgData name="전동준" userId="S::d015016@aivle.kt.co.kr::4b419df3-e7a6-40ee-9e14-011bc93fa051" providerId="AD" clId="Web-{B953ECAB-6F0C-493D-886B-420F93420800}" dt="2022-01-28T05:18:02.515" v="354" actId="1076"/>
        <pc:sldMkLst>
          <pc:docMk/>
          <pc:sldMk cId="0" sldId="259"/>
        </pc:sldMkLst>
        <pc:grpChg chg="add del">
          <ac:chgData name="전동준" userId="S::d015016@aivle.kt.co.kr::4b419df3-e7a6-40ee-9e14-011bc93fa051" providerId="AD" clId="Web-{B953ECAB-6F0C-493D-886B-420F93420800}" dt="2022-01-28T05:17:42.109" v="350"/>
          <ac:grpSpMkLst>
            <pc:docMk/>
            <pc:sldMk cId="0" sldId="259"/>
            <ac:grpSpMk id="2" creationId="{D92E8C2F-30FA-4015-A9F4-E6F93F8F30CD}"/>
          </ac:grpSpMkLst>
        </pc:grpChg>
        <pc:grpChg chg="add mod">
          <ac:chgData name="전동준" userId="S::d015016@aivle.kt.co.kr::4b419df3-e7a6-40ee-9e14-011bc93fa051" providerId="AD" clId="Web-{B953ECAB-6F0C-493D-886B-420F93420800}" dt="2022-01-28T05:18:02.515" v="354" actId="1076"/>
          <ac:grpSpMkLst>
            <pc:docMk/>
            <pc:sldMk cId="0" sldId="259"/>
            <ac:grpSpMk id="4" creationId="{1482180F-4518-456D-8C0D-ABE104B89644}"/>
          </ac:grpSpMkLst>
        </pc:grpChg>
      </pc:sldChg>
      <pc:sldChg chg="addSp delSp modSp ord">
        <pc:chgData name="전동준" userId="S::d015016@aivle.kt.co.kr::4b419df3-e7a6-40ee-9e14-011bc93fa051" providerId="AD" clId="Web-{B953ECAB-6F0C-493D-886B-420F93420800}" dt="2022-01-28T06:34:46.492" v="2106" actId="1076"/>
        <pc:sldMkLst>
          <pc:docMk/>
          <pc:sldMk cId="0" sldId="260"/>
        </pc:sldMkLst>
        <pc:spChg chg="add mod">
          <ac:chgData name="전동준" userId="S::d015016@aivle.kt.co.kr::4b419df3-e7a6-40ee-9e14-011bc93fa051" providerId="AD" clId="Web-{B953ECAB-6F0C-493D-886B-420F93420800}" dt="2022-01-28T05:42:38.412" v="540" actId="20577"/>
          <ac:spMkLst>
            <pc:docMk/>
            <pc:sldMk cId="0" sldId="260"/>
            <ac:spMk id="2" creationId="{B6BAD880-3C9A-4FAC-861D-71D5FFAB7334}"/>
          </ac:spMkLst>
        </pc:spChg>
        <pc:spChg chg="add mod">
          <ac:chgData name="전동준" userId="S::d015016@aivle.kt.co.kr::4b419df3-e7a6-40ee-9e14-011bc93fa051" providerId="AD" clId="Web-{B953ECAB-6F0C-493D-886B-420F93420800}" dt="2022-01-28T06:34:46.492" v="2106" actId="1076"/>
          <ac:spMkLst>
            <pc:docMk/>
            <pc:sldMk cId="0" sldId="260"/>
            <ac:spMk id="58" creationId="{9B81CE31-1C29-4418-8880-D64F01D8F1DF}"/>
          </ac:spMkLst>
        </pc:spChg>
        <pc:grpChg chg="add">
          <ac:chgData name="전동준" userId="S::d015016@aivle.kt.co.kr::4b419df3-e7a6-40ee-9e14-011bc93fa051" providerId="AD" clId="Web-{B953ECAB-6F0C-493D-886B-420F93420800}" dt="2022-01-28T05:42:34.334" v="532"/>
          <ac:grpSpMkLst>
            <pc:docMk/>
            <pc:sldMk cId="0" sldId="260"/>
            <ac:grpSpMk id="3" creationId="{0CA50098-8174-4477-BF05-1563AE668319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3:38.726" v="583"/>
          <ac:grpSpMkLst>
            <pc:docMk/>
            <pc:sldMk cId="0" sldId="260"/>
            <ac:grpSpMk id="1010" creationId="{00000000-0000-0000-0000-000000000000}"/>
          </ac:grpSpMkLst>
        </pc:grpChg>
        <pc:grpChg chg="topLvl">
          <ac:chgData name="전동준" userId="S::d015016@aivle.kt.co.kr::4b419df3-e7a6-40ee-9e14-011bc93fa051" providerId="AD" clId="Web-{B953ECAB-6F0C-493D-886B-420F93420800}" dt="2022-01-28T05:43:38.726" v="583"/>
          <ac:grpSpMkLst>
            <pc:docMk/>
            <pc:sldMk cId="0" sldId="260"/>
            <ac:grpSpMk id="1011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3:32.773" v="580"/>
          <ac:grpSpMkLst>
            <pc:docMk/>
            <pc:sldMk cId="0" sldId="260"/>
            <ac:grpSpMk id="1012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3:35.336" v="581"/>
          <ac:grpSpMkLst>
            <pc:docMk/>
            <pc:sldMk cId="0" sldId="260"/>
            <ac:grpSpMk id="1013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3:36.945" v="582"/>
          <ac:grpSpMkLst>
            <pc:docMk/>
            <pc:sldMk cId="0" sldId="260"/>
            <ac:grpSpMk id="1014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3:38.726" v="583"/>
          <ac:grpSpMkLst>
            <pc:docMk/>
            <pc:sldMk cId="0" sldId="260"/>
            <ac:grpSpMk id="1015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3:24.617" v="575"/>
          <ac:grpSpMkLst>
            <pc:docMk/>
            <pc:sldMk cId="0" sldId="260"/>
            <ac:grpSpMk id="1016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3:25.663" v="576"/>
          <ac:grpSpMkLst>
            <pc:docMk/>
            <pc:sldMk cId="0" sldId="260"/>
            <ac:grpSpMk id="1017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3:26.570" v="577"/>
          <ac:grpSpMkLst>
            <pc:docMk/>
            <pc:sldMk cId="0" sldId="260"/>
            <ac:grpSpMk id="1018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3:27.288" v="578"/>
          <ac:grpSpMkLst>
            <pc:docMk/>
            <pc:sldMk cId="0" sldId="260"/>
            <ac:grpSpMk id="1019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3:27.913" v="579"/>
          <ac:grpSpMkLst>
            <pc:docMk/>
            <pc:sldMk cId="0" sldId="260"/>
            <ac:grpSpMk id="1020" creationId="{00000000-0000-0000-0000-000000000000}"/>
          </ac:grpSpMkLst>
        </pc:grpChg>
        <pc:picChg chg="del">
          <ac:chgData name="전동준" userId="S::d015016@aivle.kt.co.kr::4b419df3-e7a6-40ee-9e14-011bc93fa051" providerId="AD" clId="Web-{B953ECAB-6F0C-493D-886B-420F93420800}" dt="2022-01-28T05:43:32.773" v="580"/>
          <ac:picMkLst>
            <pc:docMk/>
            <pc:sldMk cId="0" sldId="260"/>
            <ac:picMk id="32" creationId="{00000000-0000-0000-0000-000000000000}"/>
          </ac:picMkLst>
        </pc:picChg>
        <pc:picChg chg="del">
          <ac:chgData name="전동준" userId="S::d015016@aivle.kt.co.kr::4b419df3-e7a6-40ee-9e14-011bc93fa051" providerId="AD" clId="Web-{B953ECAB-6F0C-493D-886B-420F93420800}" dt="2022-01-28T05:43:35.336" v="581"/>
          <ac:picMkLst>
            <pc:docMk/>
            <pc:sldMk cId="0" sldId="260"/>
            <ac:picMk id="35" creationId="{00000000-0000-0000-0000-000000000000}"/>
          </ac:picMkLst>
        </pc:picChg>
        <pc:picChg chg="del">
          <ac:chgData name="전동준" userId="S::d015016@aivle.kt.co.kr::4b419df3-e7a6-40ee-9e14-011bc93fa051" providerId="AD" clId="Web-{B953ECAB-6F0C-493D-886B-420F93420800}" dt="2022-01-28T05:43:36.945" v="582"/>
          <ac:picMkLst>
            <pc:docMk/>
            <pc:sldMk cId="0" sldId="260"/>
            <ac:picMk id="38" creationId="{00000000-0000-0000-0000-000000000000}"/>
          </ac:picMkLst>
        </pc:picChg>
        <pc:picChg chg="del topLvl">
          <ac:chgData name="전동준" userId="S::d015016@aivle.kt.co.kr::4b419df3-e7a6-40ee-9e14-011bc93fa051" providerId="AD" clId="Web-{B953ECAB-6F0C-493D-886B-420F93420800}" dt="2022-01-28T05:43:38.726" v="583"/>
          <ac:picMkLst>
            <pc:docMk/>
            <pc:sldMk cId="0" sldId="260"/>
            <ac:picMk id="41" creationId="{00000000-0000-0000-0000-000000000000}"/>
          </ac:picMkLst>
        </pc:picChg>
      </pc:sldChg>
      <pc:sldChg chg="addSp modSp ord">
        <pc:chgData name="전동준" userId="S::d015016@aivle.kt.co.kr::4b419df3-e7a6-40ee-9e14-011bc93fa051" providerId="AD" clId="Web-{B953ECAB-6F0C-493D-886B-420F93420800}" dt="2022-01-28T06:53:07.067" v="2906" actId="20577"/>
        <pc:sldMkLst>
          <pc:docMk/>
          <pc:sldMk cId="0" sldId="261"/>
        </pc:sldMkLst>
        <pc:spChg chg="add mod">
          <ac:chgData name="전동준" userId="S::d015016@aivle.kt.co.kr::4b419df3-e7a6-40ee-9e14-011bc93fa051" providerId="AD" clId="Web-{B953ECAB-6F0C-493D-886B-420F93420800}" dt="2022-01-28T06:24:19.913" v="1909" actId="1076"/>
          <ac:spMkLst>
            <pc:docMk/>
            <pc:sldMk cId="0" sldId="261"/>
            <ac:spMk id="2" creationId="{C04DF096-1B9D-450D-BC7E-3518171FEC2D}"/>
          </ac:spMkLst>
        </pc:spChg>
        <pc:spChg chg="add mod">
          <ac:chgData name="전동준" userId="S::d015016@aivle.kt.co.kr::4b419df3-e7a6-40ee-9e14-011bc93fa051" providerId="AD" clId="Web-{B953ECAB-6F0C-493D-886B-420F93420800}" dt="2022-01-28T06:53:07.067" v="2906" actId="20577"/>
          <ac:spMkLst>
            <pc:docMk/>
            <pc:sldMk cId="0" sldId="261"/>
            <ac:spMk id="16" creationId="{0B867233-1959-4331-994D-84ED67925353}"/>
          </ac:spMkLst>
        </pc:spChg>
        <pc:grpChg chg="add mod">
          <ac:chgData name="전동준" userId="S::d015016@aivle.kt.co.kr::4b419df3-e7a6-40ee-9e14-011bc93fa051" providerId="AD" clId="Web-{B953ECAB-6F0C-493D-886B-420F93420800}" dt="2022-01-28T06:24:05.241" v="1906" actId="1076"/>
          <ac:grpSpMkLst>
            <pc:docMk/>
            <pc:sldMk cId="0" sldId="261"/>
            <ac:grpSpMk id="3" creationId="{BC09712A-2E07-4911-A96D-5A7C221E6039}"/>
          </ac:grpSpMkLst>
        </pc:grpChg>
        <pc:grpChg chg="mod">
          <ac:chgData name="전동준" userId="S::d015016@aivle.kt.co.kr::4b419df3-e7a6-40ee-9e14-011bc93fa051" providerId="AD" clId="Web-{B953ECAB-6F0C-493D-886B-420F93420800}" dt="2022-01-28T06:44:34.522" v="2383" actId="14100"/>
          <ac:grpSpMkLst>
            <pc:docMk/>
            <pc:sldMk cId="0" sldId="261"/>
            <ac:grpSpMk id="1004" creationId="{00000000-0000-0000-0000-000000000000}"/>
          </ac:grpSpMkLst>
        </pc:grpChg>
      </pc:sldChg>
      <pc:sldChg chg="addSp delSp modSp ord">
        <pc:chgData name="전동준" userId="S::d015016@aivle.kt.co.kr::4b419df3-e7a6-40ee-9e14-011bc93fa051" providerId="AD" clId="Web-{B953ECAB-6F0C-493D-886B-420F93420800}" dt="2022-01-28T05:14:01.541" v="308"/>
        <pc:sldMkLst>
          <pc:docMk/>
          <pc:sldMk cId="0" sldId="262"/>
        </pc:sldMkLst>
        <pc:spChg chg="add mod">
          <ac:chgData name="전동준" userId="S::d015016@aivle.kt.co.kr::4b419df3-e7a6-40ee-9e14-011bc93fa051" providerId="AD" clId="Web-{B953ECAB-6F0C-493D-886B-420F93420800}" dt="2022-01-28T05:08:46.439" v="280" actId="1076"/>
          <ac:spMkLst>
            <pc:docMk/>
            <pc:sldMk cId="0" sldId="262"/>
            <ac:spMk id="2" creationId="{5DDD7D93-A683-48C7-859E-C8647C5EEF39}"/>
          </ac:spMkLst>
        </pc:spChg>
        <pc:grpChg chg="add del mod">
          <ac:chgData name="전동준" userId="S::d015016@aivle.kt.co.kr::4b419df3-e7a6-40ee-9e14-011bc93fa051" providerId="AD" clId="Web-{B953ECAB-6F0C-493D-886B-420F93420800}" dt="2022-01-28T05:08:42.439" v="279"/>
          <ac:grpSpMkLst>
            <pc:docMk/>
            <pc:sldMk cId="0" sldId="262"/>
            <ac:grpSpMk id="4" creationId="{22660F99-7219-4FF2-8FDC-6ECB8A029661}"/>
          </ac:grpSpMkLst>
        </pc:grpChg>
        <pc:grpChg chg="add del">
          <ac:chgData name="전동준" userId="S::d015016@aivle.kt.co.kr::4b419df3-e7a6-40ee-9e14-011bc93fa051" providerId="AD" clId="Web-{B953ECAB-6F0C-493D-886B-420F93420800}" dt="2022-01-28T05:08:27.829" v="274"/>
          <ac:grpSpMkLst>
            <pc:docMk/>
            <pc:sldMk cId="0" sldId="262"/>
            <ac:grpSpMk id="6" creationId="{9FE8D17F-681B-47C4-83CD-D54861154C7F}"/>
          </ac:grpSpMkLst>
        </pc:grpChg>
        <pc:grpChg chg="add">
          <ac:chgData name="전동준" userId="S::d015016@aivle.kt.co.kr::4b419df3-e7a6-40ee-9e14-011bc93fa051" providerId="AD" clId="Web-{B953ECAB-6F0C-493D-886B-420F93420800}" dt="2022-01-28T05:08:40.251" v="278"/>
          <ac:grpSpMkLst>
            <pc:docMk/>
            <pc:sldMk cId="0" sldId="262"/>
            <ac:grpSpMk id="7" creationId="{B73BFAC7-B34A-423E-96B2-AB73CEA6D7DB}"/>
          </ac:grpSpMkLst>
        </pc:grpChg>
        <pc:grpChg chg="mod">
          <ac:chgData name="전동준" userId="S::d015016@aivle.kt.co.kr::4b419df3-e7a6-40ee-9e14-011bc93fa051" providerId="AD" clId="Web-{B953ECAB-6F0C-493D-886B-420F93420800}" dt="2022-01-28T05:09:21.330" v="284" actId="1076"/>
          <ac:grpSpMkLst>
            <pc:docMk/>
            <pc:sldMk cId="0" sldId="262"/>
            <ac:grpSpMk id="1019" creationId="{00000000-0000-0000-0000-000000000000}"/>
          </ac:grpSpMkLst>
        </pc:grpChg>
        <pc:picChg chg="add del mod">
          <ac:chgData name="전동준" userId="S::d015016@aivle.kt.co.kr::4b419df3-e7a6-40ee-9e14-011bc93fa051" providerId="AD" clId="Web-{B953ECAB-6F0C-493D-886B-420F93420800}" dt="2022-01-28T05:08:11.688" v="270"/>
          <ac:picMkLst>
            <pc:docMk/>
            <pc:sldMk cId="0" sldId="262"/>
            <ac:picMk id="3" creationId="{AA1845EA-E5F0-4612-9A41-32099DFB61B2}"/>
          </ac:picMkLst>
        </pc:picChg>
      </pc:sldChg>
      <pc:sldChg chg="addSp delSp modSp ord">
        <pc:chgData name="전동준" userId="S::d015016@aivle.kt.co.kr::4b419df3-e7a6-40ee-9e14-011bc93fa051" providerId="AD" clId="Web-{B953ECAB-6F0C-493D-886B-420F93420800}" dt="2022-01-28T06:26:25.338" v="2071"/>
        <pc:sldMkLst>
          <pc:docMk/>
          <pc:sldMk cId="0" sldId="263"/>
        </pc:sldMkLst>
        <pc:spChg chg="add mod">
          <ac:chgData name="전동준" userId="S::d015016@aivle.kt.co.kr::4b419df3-e7a6-40ee-9e14-011bc93fa051" providerId="AD" clId="Web-{B953ECAB-6F0C-493D-886B-420F93420800}" dt="2022-01-28T06:24:14.788" v="1908" actId="1076"/>
          <ac:spMkLst>
            <pc:docMk/>
            <pc:sldMk cId="0" sldId="263"/>
            <ac:spMk id="2" creationId="{382D0677-92CA-4E20-89A4-0B762A4A54F2}"/>
          </ac:spMkLst>
        </pc:spChg>
        <pc:grpChg chg="add mod">
          <ac:chgData name="전동준" userId="S::d015016@aivle.kt.co.kr::4b419df3-e7a6-40ee-9e14-011bc93fa051" providerId="AD" clId="Web-{B953ECAB-6F0C-493D-886B-420F93420800}" dt="2022-01-28T06:24:08.944" v="1907" actId="1076"/>
          <ac:grpSpMkLst>
            <pc:docMk/>
            <pc:sldMk cId="0" sldId="263"/>
            <ac:grpSpMk id="7" creationId="{4B4D3510-2FE8-49C0-9304-06E90792B94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27:59.015" v="393"/>
          <ac:grpSpMkLst>
            <pc:docMk/>
            <pc:sldMk cId="0" sldId="263"/>
            <ac:grpSpMk id="1003" creationId="{00000000-0000-0000-0000-000000000000}"/>
          </ac:grpSpMkLst>
        </pc:grpChg>
        <pc:grpChg chg="del mod">
          <ac:chgData name="전동준" userId="S::d015016@aivle.kt.co.kr::4b419df3-e7a6-40ee-9e14-011bc93fa051" providerId="AD" clId="Web-{B953ECAB-6F0C-493D-886B-420F93420800}" dt="2022-01-28T05:28:09.578" v="395"/>
          <ac:grpSpMkLst>
            <pc:docMk/>
            <pc:sldMk cId="0" sldId="263"/>
            <ac:grpSpMk id="1004" creationId="{00000000-0000-0000-0000-000000000000}"/>
          </ac:grpSpMkLst>
        </pc:grpChg>
        <pc:graphicFrameChg chg="add mod modGraphic">
          <ac:chgData name="전동준" userId="S::d015016@aivle.kt.co.kr::4b419df3-e7a6-40ee-9e14-011bc93fa051" providerId="AD" clId="Web-{B953ECAB-6F0C-493D-886B-420F93420800}" dt="2022-01-28T06:26:25.338" v="2071"/>
          <ac:graphicFrameMkLst>
            <pc:docMk/>
            <pc:sldMk cId="0" sldId="263"/>
            <ac:graphicFrameMk id="4" creationId="{9E57F7B8-4D1A-453F-BB99-3F4C80F00BA8}"/>
          </ac:graphicFrameMkLst>
        </pc:graphicFrameChg>
        <pc:picChg chg="add del">
          <ac:chgData name="전동준" userId="S::d015016@aivle.kt.co.kr::4b419df3-e7a6-40ee-9e14-011bc93fa051" providerId="AD" clId="Web-{B953ECAB-6F0C-493D-886B-420F93420800}" dt="2022-01-28T05:46:40.559" v="617"/>
          <ac:picMkLst>
            <pc:docMk/>
            <pc:sldMk cId="0" sldId="263"/>
            <ac:picMk id="5" creationId="{8EDFDE6E-AAA7-4F03-8DB3-F6878F169482}"/>
          </ac:picMkLst>
        </pc:picChg>
        <pc:picChg chg="del">
          <ac:chgData name="전동준" userId="S::d015016@aivle.kt.co.kr::4b419df3-e7a6-40ee-9e14-011bc93fa051" providerId="AD" clId="Web-{B953ECAB-6F0C-493D-886B-420F93420800}" dt="2022-01-28T05:27:30.702" v="383"/>
          <ac:picMkLst>
            <pc:docMk/>
            <pc:sldMk cId="0" sldId="263"/>
            <ac:picMk id="11" creationId="{00000000-0000-0000-0000-000000000000}"/>
          </ac:picMkLst>
        </pc:picChg>
        <pc:picChg chg="del mod">
          <ac:chgData name="전동준" userId="S::d015016@aivle.kt.co.kr::4b419df3-e7a6-40ee-9e14-011bc93fa051" providerId="AD" clId="Web-{B953ECAB-6F0C-493D-886B-420F93420800}" dt="2022-01-28T05:27:36.280" v="385"/>
          <ac:picMkLst>
            <pc:docMk/>
            <pc:sldMk cId="0" sldId="263"/>
            <ac:picMk id="12" creationId="{00000000-0000-0000-0000-000000000000}"/>
          </ac:picMkLst>
        </pc:picChg>
        <pc:picChg chg="del mod">
          <ac:chgData name="전동준" userId="S::d015016@aivle.kt.co.kr::4b419df3-e7a6-40ee-9e14-011bc93fa051" providerId="AD" clId="Web-{B953ECAB-6F0C-493D-886B-420F93420800}" dt="2022-01-28T05:27:12.483" v="378"/>
          <ac:picMkLst>
            <pc:docMk/>
            <pc:sldMk cId="0" sldId="263"/>
            <ac:picMk id="13" creationId="{00000000-0000-0000-0000-000000000000}"/>
          </ac:picMkLst>
        </pc:picChg>
        <pc:picChg chg="add del mod">
          <ac:chgData name="전동준" userId="S::d015016@aivle.kt.co.kr::4b419df3-e7a6-40ee-9e14-011bc93fa051" providerId="AD" clId="Web-{B953ECAB-6F0C-493D-886B-420F93420800}" dt="2022-01-28T05:27:37.030" v="386"/>
          <ac:picMkLst>
            <pc:docMk/>
            <pc:sldMk cId="0" sldId="263"/>
            <ac:picMk id="17" creationId="{70F65C48-03A3-43B8-A095-1FCC78F1FFA4}"/>
          </ac:picMkLst>
        </pc:picChg>
      </pc:sldChg>
      <pc:sldChg chg="add del">
        <pc:chgData name="전동준" userId="S::d015016@aivle.kt.co.kr::4b419df3-e7a6-40ee-9e14-011bc93fa051" providerId="AD" clId="Web-{B953ECAB-6F0C-493D-886B-420F93420800}" dt="2022-01-28T05:51:47.426" v="682"/>
        <pc:sldMkLst>
          <pc:docMk/>
          <pc:sldMk cId="0" sldId="264"/>
        </pc:sldMkLst>
      </pc:sldChg>
      <pc:sldChg chg="addSp delSp modSp">
        <pc:chgData name="전동준" userId="S::d015016@aivle.kt.co.kr::4b419df3-e7a6-40ee-9e14-011bc93fa051" providerId="AD" clId="Web-{B953ECAB-6F0C-493D-886B-420F93420800}" dt="2022-01-28T06:40:48.454" v="2195" actId="1076"/>
        <pc:sldMkLst>
          <pc:docMk/>
          <pc:sldMk cId="0" sldId="265"/>
        </pc:sldMkLst>
        <pc:spChg chg="add mod">
          <ac:chgData name="전동준" userId="S::d015016@aivle.kt.co.kr::4b419df3-e7a6-40ee-9e14-011bc93fa051" providerId="AD" clId="Web-{B953ECAB-6F0C-493D-886B-420F93420800}" dt="2022-01-28T05:34:31.837" v="515" actId="20577"/>
          <ac:spMkLst>
            <pc:docMk/>
            <pc:sldMk cId="0" sldId="265"/>
            <ac:spMk id="4" creationId="{36E6AE34-E0EC-4D24-9C8B-4080DB3D3CF2}"/>
          </ac:spMkLst>
        </pc:spChg>
        <pc:spChg chg="mod">
          <ac:chgData name="전동준" userId="S::d015016@aivle.kt.co.kr::4b419df3-e7a6-40ee-9e14-011bc93fa051" providerId="AD" clId="Web-{B953ECAB-6F0C-493D-886B-420F93420800}" dt="2022-01-28T05:49:10.485" v="644" actId="1076"/>
          <ac:spMkLst>
            <pc:docMk/>
            <pc:sldMk cId="0" sldId="265"/>
            <ac:spMk id="7" creationId="{03A8D07B-7B6B-48F1-966A-413CFF32E017}"/>
          </ac:spMkLst>
        </pc:spChg>
        <pc:spChg chg="mod">
          <ac:chgData name="전동준" userId="S::d015016@aivle.kt.co.kr::4b419df3-e7a6-40ee-9e14-011bc93fa051" providerId="AD" clId="Web-{B953ECAB-6F0C-493D-886B-420F93420800}" dt="2022-01-28T06:40:25.203" v="2190" actId="1076"/>
          <ac:spMkLst>
            <pc:docMk/>
            <pc:sldMk cId="0" sldId="265"/>
            <ac:spMk id="20" creationId="{A595EE28-5A4B-470B-843E-9D56249D1E89}"/>
          </ac:spMkLst>
        </pc:spChg>
        <pc:spChg chg="mod">
          <ac:chgData name="전동준" userId="S::d015016@aivle.kt.co.kr::4b419df3-e7a6-40ee-9e14-011bc93fa051" providerId="AD" clId="Web-{B953ECAB-6F0C-493D-886B-420F93420800}" dt="2022-01-28T05:48:52.219" v="641" actId="1076"/>
          <ac:spMkLst>
            <pc:docMk/>
            <pc:sldMk cId="0" sldId="265"/>
            <ac:spMk id="22" creationId="{1775778B-BF80-4D07-AC16-2FAF7A7EE216}"/>
          </ac:spMkLst>
        </pc:spChg>
        <pc:spChg chg="add mod">
          <ac:chgData name="전동준" userId="S::d015016@aivle.kt.co.kr::4b419df3-e7a6-40ee-9e14-011bc93fa051" providerId="AD" clId="Web-{B953ECAB-6F0C-493D-886B-420F93420800}" dt="2022-01-28T06:40:48.454" v="2195" actId="1076"/>
          <ac:spMkLst>
            <pc:docMk/>
            <pc:sldMk cId="0" sldId="265"/>
            <ac:spMk id="23" creationId="{BF4F2E4F-D5F6-4EC0-BF40-95CFF40434CD}"/>
          </ac:spMkLst>
        </pc:spChg>
        <pc:spChg chg="mod">
          <ac:chgData name="전동준" userId="S::d015016@aivle.kt.co.kr::4b419df3-e7a6-40ee-9e14-011bc93fa051" providerId="AD" clId="Web-{B953ECAB-6F0C-493D-886B-420F93420800}" dt="2022-01-28T05:49:18.907" v="647" actId="1076"/>
          <ac:spMkLst>
            <pc:docMk/>
            <pc:sldMk cId="0" sldId="265"/>
            <ac:spMk id="24" creationId="{2ABD05C2-74B4-4976-B414-CCE6AB7CAD8C}"/>
          </ac:spMkLst>
        </pc:spChg>
        <pc:spChg chg="mod">
          <ac:chgData name="전동준" userId="S::d015016@aivle.kt.co.kr::4b419df3-e7a6-40ee-9e14-011bc93fa051" providerId="AD" clId="Web-{B953ECAB-6F0C-493D-886B-420F93420800}" dt="2022-01-28T06:40:25.203" v="2191" actId="1076"/>
          <ac:spMkLst>
            <pc:docMk/>
            <pc:sldMk cId="0" sldId="265"/>
            <ac:spMk id="26" creationId="{36523C20-F568-40D0-8AC4-3FBCC2869C54}"/>
          </ac:spMkLst>
        </pc:spChg>
        <pc:grpChg chg="add mod">
          <ac:chgData name="전동준" userId="S::d015016@aivle.kt.co.kr::4b419df3-e7a6-40ee-9e14-011bc93fa051" providerId="AD" clId="Web-{B953ECAB-6F0C-493D-886B-420F93420800}" dt="2022-01-28T05:34:40.322" v="516" actId="1076"/>
          <ac:grpSpMkLst>
            <pc:docMk/>
            <pc:sldMk cId="0" sldId="265"/>
            <ac:grpSpMk id="2" creationId="{DD94C146-0A45-4776-A88F-42B8F9D77357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7:39.451" v="623"/>
          <ac:grpSpMkLst>
            <pc:docMk/>
            <pc:sldMk cId="0" sldId="265"/>
            <ac:grpSpMk id="1003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47:39.185" v="622"/>
          <ac:grpSpMkLst>
            <pc:docMk/>
            <pc:sldMk cId="0" sldId="265"/>
            <ac:grpSpMk id="1004" creationId="{00000000-0000-0000-0000-000000000000}"/>
          </ac:grpSpMkLst>
        </pc:grpChg>
        <pc:picChg chg="mod">
          <ac:chgData name="전동준" userId="S::d015016@aivle.kt.co.kr::4b419df3-e7a6-40ee-9e14-011bc93fa051" providerId="AD" clId="Web-{B953ECAB-6F0C-493D-886B-420F93420800}" dt="2022-01-28T05:49:11.828" v="645" actId="1076"/>
          <ac:picMkLst>
            <pc:docMk/>
            <pc:sldMk cId="0" sldId="265"/>
            <ac:picMk id="5" creationId="{11CA5193-F65F-4D86-B083-F84EA5C700AD}"/>
          </ac:picMkLst>
        </pc:picChg>
        <pc:picChg chg="mod">
          <ac:chgData name="전동준" userId="S::d015016@aivle.kt.co.kr::4b419df3-e7a6-40ee-9e14-011bc93fa051" providerId="AD" clId="Web-{B953ECAB-6F0C-493D-886B-420F93420800}" dt="2022-01-28T05:49:28.766" v="650" actId="1076"/>
          <ac:picMkLst>
            <pc:docMk/>
            <pc:sldMk cId="0" sldId="265"/>
            <ac:picMk id="8" creationId="{612BA0FC-A3ED-4D9F-8479-E54FF80B5C2B}"/>
          </ac:picMkLst>
        </pc:picChg>
        <pc:picChg chg="del">
          <ac:chgData name="전동준" userId="S::d015016@aivle.kt.co.kr::4b419df3-e7a6-40ee-9e14-011bc93fa051" providerId="AD" clId="Web-{B953ECAB-6F0C-493D-886B-420F93420800}" dt="2022-01-28T06:40:09.140" v="2189"/>
          <ac:picMkLst>
            <pc:docMk/>
            <pc:sldMk cId="0" sldId="265"/>
            <ac:picMk id="9" creationId="{FEC2E7FB-4E69-425C-BB8B-2BE16B2BE981}"/>
          </ac:picMkLst>
        </pc:picChg>
        <pc:picChg chg="mod">
          <ac:chgData name="전동준" userId="S::d015016@aivle.kt.co.kr::4b419df3-e7a6-40ee-9e14-011bc93fa051" providerId="AD" clId="Web-{B953ECAB-6F0C-493D-886B-420F93420800}" dt="2022-01-28T05:48:52.219" v="640" actId="1076"/>
          <ac:picMkLst>
            <pc:docMk/>
            <pc:sldMk cId="0" sldId="265"/>
            <ac:picMk id="15" creationId="{8BC63837-18EC-46B9-B29E-AC65D65270E5}"/>
          </ac:picMkLst>
        </pc:picChg>
        <pc:picChg chg="mod">
          <ac:chgData name="전동준" userId="S::d015016@aivle.kt.co.kr::4b419df3-e7a6-40ee-9e14-011bc93fa051" providerId="AD" clId="Web-{B953ECAB-6F0C-493D-886B-420F93420800}" dt="2022-01-28T05:49:15.266" v="646" actId="1076"/>
          <ac:picMkLst>
            <pc:docMk/>
            <pc:sldMk cId="0" sldId="265"/>
            <ac:picMk id="17" creationId="{DF9435E5-693E-4AEA-BDD5-AD3AB813737A}"/>
          </ac:picMkLst>
        </pc:picChg>
        <pc:picChg chg="mod">
          <ac:chgData name="전동준" userId="S::d015016@aivle.kt.co.kr::4b419df3-e7a6-40ee-9e14-011bc93fa051" providerId="AD" clId="Web-{B953ECAB-6F0C-493D-886B-420F93420800}" dt="2022-01-28T05:48:46.218" v="638" actId="1076"/>
          <ac:picMkLst>
            <pc:docMk/>
            <pc:sldMk cId="0" sldId="265"/>
            <ac:picMk id="18" creationId="{84D3DC13-277F-46D1-A89E-42258A07DC36}"/>
          </ac:picMkLst>
        </pc:picChg>
      </pc:sldChg>
      <pc:sldChg chg="del">
        <pc:chgData name="전동준" userId="S::d015016@aivle.kt.co.kr::4b419df3-e7a6-40ee-9e14-011bc93fa051" providerId="AD" clId="Web-{B953ECAB-6F0C-493D-886B-420F93420800}" dt="2022-01-28T06:53:30.677" v="2908"/>
        <pc:sldMkLst>
          <pc:docMk/>
          <pc:sldMk cId="0" sldId="266"/>
        </pc:sldMkLst>
      </pc:sldChg>
      <pc:sldChg chg="addSp delSp modSp add ord replId">
        <pc:chgData name="전동준" userId="S::d015016@aivle.kt.co.kr::4b419df3-e7a6-40ee-9e14-011bc93fa051" providerId="AD" clId="Web-{B953ECAB-6F0C-493D-886B-420F93420800}" dt="2022-01-28T05:45:12.026" v="598" actId="1076"/>
        <pc:sldMkLst>
          <pc:docMk/>
          <pc:sldMk cId="1623416102" sldId="268"/>
        </pc:sldMkLst>
        <pc:spChg chg="mod">
          <ac:chgData name="전동준" userId="S::d015016@aivle.kt.co.kr::4b419df3-e7a6-40ee-9e14-011bc93fa051" providerId="AD" clId="Web-{B953ECAB-6F0C-493D-886B-420F93420800}" dt="2022-01-28T05:09:30.940" v="286"/>
          <ac:spMkLst>
            <pc:docMk/>
            <pc:sldMk cId="1623416102" sldId="268"/>
            <ac:spMk id="2" creationId="{5DDD7D93-A683-48C7-859E-C8647C5EEF39}"/>
          </ac:spMkLst>
        </pc:spChg>
        <pc:spChg chg="add mod">
          <ac:chgData name="전동준" userId="S::d015016@aivle.kt.co.kr::4b419df3-e7a6-40ee-9e14-011bc93fa051" providerId="AD" clId="Web-{B953ECAB-6F0C-493D-886B-420F93420800}" dt="2022-01-28T05:14:42.745" v="333" actId="1076"/>
          <ac:spMkLst>
            <pc:docMk/>
            <pc:sldMk cId="1623416102" sldId="268"/>
            <ac:spMk id="61" creationId="{DA2A423D-8FC5-4616-9BC4-E9C404E8D0D4}"/>
          </ac:spMkLst>
        </pc:spChg>
        <pc:spChg chg="add mod">
          <ac:chgData name="전동준" userId="S::d015016@aivle.kt.co.kr::4b419df3-e7a6-40ee-9e14-011bc93fa051" providerId="AD" clId="Web-{B953ECAB-6F0C-493D-886B-420F93420800}" dt="2022-01-28T05:32:00.052" v="499" actId="20577"/>
          <ac:spMkLst>
            <pc:docMk/>
            <pc:sldMk cId="1623416102" sldId="268"/>
            <ac:spMk id="63" creationId="{1B47E816-79BD-436F-9D41-6600894C41E7}"/>
          </ac:spMkLst>
        </pc:spChg>
        <pc:spChg chg="add del mod">
          <ac:chgData name="전동준" userId="S::d015016@aivle.kt.co.kr::4b419df3-e7a6-40ee-9e14-011bc93fa051" providerId="AD" clId="Web-{B953ECAB-6F0C-493D-886B-420F93420800}" dt="2022-01-28T05:14:05.900" v="309"/>
          <ac:spMkLst>
            <pc:docMk/>
            <pc:sldMk cId="1623416102" sldId="268"/>
            <ac:spMk id="64" creationId="{E4AF7631-5325-483C-B7FF-143E00376A5B}"/>
          </ac:spMkLst>
        </pc:spChg>
        <pc:spChg chg="add del mod">
          <ac:chgData name="전동준" userId="S::d015016@aivle.kt.co.kr::4b419df3-e7a6-40ee-9e14-011bc93fa051" providerId="AD" clId="Web-{B953ECAB-6F0C-493D-886B-420F93420800}" dt="2022-01-28T05:14:06.947" v="310"/>
          <ac:spMkLst>
            <pc:docMk/>
            <pc:sldMk cId="1623416102" sldId="268"/>
            <ac:spMk id="66" creationId="{8CC5E5A8-41EC-4276-BA12-D041FB685402}"/>
          </ac:spMkLst>
        </pc:spChg>
        <pc:grpChg chg="add del">
          <ac:chgData name="전동준" userId="S::d015016@aivle.kt.co.kr::4b419df3-e7a6-40ee-9e14-011bc93fa051" providerId="AD" clId="Web-{B953ECAB-6F0C-493D-886B-420F93420800}" dt="2022-01-28T05:09:37.065" v="288"/>
          <ac:grpSpMkLst>
            <pc:docMk/>
            <pc:sldMk cId="1623416102" sldId="268"/>
            <ac:grpSpMk id="3" creationId="{F73D2971-40EE-4698-85A2-0554777D8665}"/>
          </ac:grpSpMkLst>
        </pc:grpChg>
        <pc:grpChg chg="add del mod">
          <ac:chgData name="전동준" userId="S::d015016@aivle.kt.co.kr::4b419df3-e7a6-40ee-9e14-011bc93fa051" providerId="AD" clId="Web-{B953ECAB-6F0C-493D-886B-420F93420800}" dt="2022-01-28T05:17:03.217" v="344"/>
          <ac:grpSpMkLst>
            <pc:docMk/>
            <pc:sldMk cId="1623416102" sldId="268"/>
            <ac:grpSpMk id="4" creationId="{507E8CDF-8BCA-47A5-B37C-9ADFA2B84691}"/>
          </ac:grpSpMkLst>
        </pc:grpChg>
        <pc:grpChg chg="add mod">
          <ac:chgData name="전동준" userId="S::d015016@aivle.kt.co.kr::4b419df3-e7a6-40ee-9e14-011bc93fa051" providerId="AD" clId="Web-{B953ECAB-6F0C-493D-886B-420F93420800}" dt="2022-01-28T05:17:18.092" v="346" actId="1076"/>
          <ac:grpSpMkLst>
            <pc:docMk/>
            <pc:sldMk cId="1623416102" sldId="268"/>
            <ac:grpSpMk id="6" creationId="{F3C786A0-7D61-4824-A197-347317125824}"/>
          </ac:grpSpMkLst>
        </pc:grpChg>
        <pc:grpChg chg="del">
          <ac:chgData name="전동준" userId="S::d015016@aivle.kt.co.kr::4b419df3-e7a6-40ee-9e14-011bc93fa051" providerId="AD" clId="Web-{B953ECAB-6F0C-493D-886B-420F93420800}" dt="2022-01-28T05:17:02.451" v="343"/>
          <ac:grpSpMkLst>
            <pc:docMk/>
            <pc:sldMk cId="1623416102" sldId="268"/>
            <ac:grpSpMk id="7" creationId="{B73BFAC7-B34A-423E-96B2-AB73CEA6D7DB}"/>
          </ac:grpSpMkLst>
        </pc:grpChg>
        <pc:grpChg chg="del">
          <ac:chgData name="전동준" userId="S::d015016@aivle.kt.co.kr::4b419df3-e7a6-40ee-9e14-011bc93fa051" providerId="AD" clId="Web-{B953ECAB-6F0C-493D-886B-420F93420800}" dt="2022-01-28T05:14:11.213" v="315"/>
          <ac:grpSpMkLst>
            <pc:docMk/>
            <pc:sldMk cId="1623416102" sldId="268"/>
            <ac:grpSpMk id="1001" creationId="{00000000-0000-0000-0000-000000000000}"/>
          </ac:grpSpMkLst>
        </pc:grpChg>
        <pc:grpChg chg="mod">
          <ac:chgData name="전동준" userId="S::d015016@aivle.kt.co.kr::4b419df3-e7a6-40ee-9e14-011bc93fa051" providerId="AD" clId="Web-{B953ECAB-6F0C-493D-886B-420F93420800}" dt="2022-01-28T05:14:42.729" v="330" actId="1076"/>
          <ac:grpSpMkLst>
            <pc:docMk/>
            <pc:sldMk cId="1623416102" sldId="268"/>
            <ac:grpSpMk id="1014" creationId="{00000000-0000-0000-0000-000000000000}"/>
          </ac:grpSpMkLst>
        </pc:grpChg>
        <pc:grpChg chg="mod">
          <ac:chgData name="전동준" userId="S::d015016@aivle.kt.co.kr::4b419df3-e7a6-40ee-9e14-011bc93fa051" providerId="AD" clId="Web-{B953ECAB-6F0C-493D-886B-420F93420800}" dt="2022-01-28T05:14:35.276" v="326" actId="1076"/>
          <ac:grpSpMkLst>
            <pc:docMk/>
            <pc:sldMk cId="1623416102" sldId="268"/>
            <ac:grpSpMk id="1015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14:12.197" v="316"/>
          <ac:grpSpMkLst>
            <pc:docMk/>
            <pc:sldMk cId="1623416102" sldId="268"/>
            <ac:grpSpMk id="1016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14:12.525" v="317"/>
          <ac:grpSpMkLst>
            <pc:docMk/>
            <pc:sldMk cId="1623416102" sldId="268"/>
            <ac:grpSpMk id="1017" creationId="{00000000-0000-0000-0000-000000000000}"/>
          </ac:grpSpMkLst>
        </pc:grpChg>
        <pc:grpChg chg="mod">
          <ac:chgData name="전동준" userId="S::d015016@aivle.kt.co.kr::4b419df3-e7a6-40ee-9e14-011bc93fa051" providerId="AD" clId="Web-{B953ECAB-6F0C-493D-886B-420F93420800}" dt="2022-01-28T05:14:42.729" v="331" actId="1076"/>
          <ac:grpSpMkLst>
            <pc:docMk/>
            <pc:sldMk cId="1623416102" sldId="268"/>
            <ac:grpSpMk id="1018" creationId="{00000000-0000-0000-0000-000000000000}"/>
          </ac:grpSpMkLst>
        </pc:grpChg>
        <pc:grpChg chg="mod">
          <ac:chgData name="전동준" userId="S::d015016@aivle.kt.co.kr::4b419df3-e7a6-40ee-9e14-011bc93fa051" providerId="AD" clId="Web-{B953ECAB-6F0C-493D-886B-420F93420800}" dt="2022-01-28T05:14:35.276" v="327" actId="1076"/>
          <ac:grpSpMkLst>
            <pc:docMk/>
            <pc:sldMk cId="1623416102" sldId="268"/>
            <ac:grpSpMk id="1019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14:08.588" v="313"/>
          <ac:grpSpMkLst>
            <pc:docMk/>
            <pc:sldMk cId="1623416102" sldId="268"/>
            <ac:grpSpMk id="1020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14:09.650" v="314"/>
          <ac:grpSpMkLst>
            <pc:docMk/>
            <pc:sldMk cId="1623416102" sldId="268"/>
            <ac:grpSpMk id="1021" creationId="{00000000-0000-0000-0000-000000000000}"/>
          </ac:grpSpMkLst>
        </pc:grpChg>
        <pc:grpChg chg="mod">
          <ac:chgData name="전동준" userId="S::d015016@aivle.kt.co.kr::4b419df3-e7a6-40ee-9e14-011bc93fa051" providerId="AD" clId="Web-{B953ECAB-6F0C-493D-886B-420F93420800}" dt="2022-01-28T05:14:56.448" v="334" actId="1076"/>
          <ac:grpSpMkLst>
            <pc:docMk/>
            <pc:sldMk cId="1623416102" sldId="268"/>
            <ac:grpSpMk id="1022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14:08.181" v="312"/>
          <ac:grpSpMkLst>
            <pc:docMk/>
            <pc:sldMk cId="1623416102" sldId="268"/>
            <ac:grpSpMk id="1023" creationId="{00000000-0000-0000-0000-000000000000}"/>
          </ac:grpSpMkLst>
        </pc:grpChg>
        <pc:grpChg chg="mod">
          <ac:chgData name="전동준" userId="S::d015016@aivle.kt.co.kr::4b419df3-e7a6-40ee-9e14-011bc93fa051" providerId="AD" clId="Web-{B953ECAB-6F0C-493D-886B-420F93420800}" dt="2022-01-28T05:15:10.652" v="336" actId="1076"/>
          <ac:grpSpMkLst>
            <pc:docMk/>
            <pc:sldMk cId="1623416102" sldId="268"/>
            <ac:grpSpMk id="1024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14:07.494" v="311"/>
          <ac:grpSpMkLst>
            <pc:docMk/>
            <pc:sldMk cId="1623416102" sldId="268"/>
            <ac:grpSpMk id="1025" creationId="{00000000-0000-0000-0000-000000000000}"/>
          </ac:grpSpMkLst>
        </pc:grpChg>
        <pc:picChg chg="add mod">
          <ac:chgData name="전동준" userId="S::d015016@aivle.kt.co.kr::4b419df3-e7a6-40ee-9e14-011bc93fa051" providerId="AD" clId="Web-{B953ECAB-6F0C-493D-886B-420F93420800}" dt="2022-01-28T05:45:12.026" v="598" actId="1076"/>
          <ac:picMkLst>
            <pc:docMk/>
            <pc:sldMk cId="1623416102" sldId="268"/>
            <ac:picMk id="9" creationId="{AB6BDD22-6291-4867-9C6C-479FEE92C8BC}"/>
          </ac:picMkLst>
        </pc:picChg>
        <pc:picChg chg="add mod">
          <ac:chgData name="전동준" userId="S::d015016@aivle.kt.co.kr::4b419df3-e7a6-40ee-9e14-011bc93fa051" providerId="AD" clId="Web-{B953ECAB-6F0C-493D-886B-420F93420800}" dt="2022-01-28T05:45:04.150" v="597" actId="1076"/>
          <ac:picMkLst>
            <pc:docMk/>
            <pc:sldMk cId="1623416102" sldId="268"/>
            <ac:picMk id="10" creationId="{7472309D-F6BE-45A7-A32C-86815A4960C9}"/>
          </ac:picMkLst>
        </pc:picChg>
      </pc:sldChg>
      <pc:sldChg chg="addSp delSp modSp add replId">
        <pc:chgData name="전동준" userId="S::d015016@aivle.kt.co.kr::4b419df3-e7a6-40ee-9e14-011bc93fa051" providerId="AD" clId="Web-{B953ECAB-6F0C-493D-886B-420F93420800}" dt="2022-01-28T06:52:52.472" v="2897" actId="20577"/>
        <pc:sldMkLst>
          <pc:docMk/>
          <pc:sldMk cId="1575602816" sldId="269"/>
        </pc:sldMkLst>
        <pc:spChg chg="mod">
          <ac:chgData name="전동준" userId="S::d015016@aivle.kt.co.kr::4b419df3-e7a6-40ee-9e14-011bc93fa051" providerId="AD" clId="Web-{B953ECAB-6F0C-493D-886B-420F93420800}" dt="2022-01-28T06:45:51.618" v="2393" actId="1076"/>
          <ac:spMkLst>
            <pc:docMk/>
            <pc:sldMk cId="1575602816" sldId="269"/>
            <ac:spMk id="4" creationId="{36E6AE34-E0EC-4D24-9C8B-4080DB3D3CF2}"/>
          </ac:spMkLst>
        </pc:spChg>
        <pc:spChg chg="add del mod">
          <ac:chgData name="전동준" userId="S::d015016@aivle.kt.co.kr::4b419df3-e7a6-40ee-9e14-011bc93fa051" providerId="AD" clId="Web-{B953ECAB-6F0C-493D-886B-420F93420800}" dt="2022-01-28T06:26:41.323" v="2073"/>
          <ac:spMkLst>
            <pc:docMk/>
            <pc:sldMk cId="1575602816" sldId="269"/>
            <ac:spMk id="5" creationId="{2E6B27A7-E428-4CBF-9F5B-DF10233900D1}"/>
          </ac:spMkLst>
        </pc:spChg>
        <pc:spChg chg="add mod">
          <ac:chgData name="전동준" userId="S::d015016@aivle.kt.co.kr::4b419df3-e7a6-40ee-9e14-011bc93fa051" providerId="AD" clId="Web-{B953ECAB-6F0C-493D-886B-420F93420800}" dt="2022-01-28T06:47:41.590" v="2488" actId="1076"/>
          <ac:spMkLst>
            <pc:docMk/>
            <pc:sldMk cId="1575602816" sldId="269"/>
            <ac:spMk id="24" creationId="{9BB79D2A-27B1-4238-A57B-DB0739A34951}"/>
          </ac:spMkLst>
        </pc:spChg>
        <pc:spChg chg="add mod">
          <ac:chgData name="전동준" userId="S::d015016@aivle.kt.co.kr::4b419df3-e7a6-40ee-9e14-011bc93fa051" providerId="AD" clId="Web-{B953ECAB-6F0C-493D-886B-420F93420800}" dt="2022-01-28T06:49:36.671" v="2681" actId="20577"/>
          <ac:spMkLst>
            <pc:docMk/>
            <pc:sldMk cId="1575602816" sldId="269"/>
            <ac:spMk id="27" creationId="{509534B5-C604-4A9F-A0A2-9BCF83A81AF5}"/>
          </ac:spMkLst>
        </pc:spChg>
        <pc:spChg chg="add mod">
          <ac:chgData name="전동준" userId="S::d015016@aivle.kt.co.kr::4b419df3-e7a6-40ee-9e14-011bc93fa051" providerId="AD" clId="Web-{B953ECAB-6F0C-493D-886B-420F93420800}" dt="2022-01-28T06:50:28.141" v="2776" actId="20577"/>
          <ac:spMkLst>
            <pc:docMk/>
            <pc:sldMk cId="1575602816" sldId="269"/>
            <ac:spMk id="30" creationId="{A61DF965-EF94-4DDC-8762-49B98C671C07}"/>
          </ac:spMkLst>
        </pc:spChg>
        <pc:spChg chg="add mod">
          <ac:chgData name="전동준" userId="S::d015016@aivle.kt.co.kr::4b419df3-e7a6-40ee-9e14-011bc93fa051" providerId="AD" clId="Web-{B953ECAB-6F0C-493D-886B-420F93420800}" dt="2022-01-28T06:52:52.472" v="2897" actId="20577"/>
          <ac:spMkLst>
            <pc:docMk/>
            <pc:sldMk cId="1575602816" sldId="269"/>
            <ac:spMk id="33" creationId="{1D1EE31D-DCC0-41C2-B8CF-881467E515BC}"/>
          </ac:spMkLst>
        </pc:spChg>
        <pc:grpChg chg="mod">
          <ac:chgData name="전동준" userId="S::d015016@aivle.kt.co.kr::4b419df3-e7a6-40ee-9e14-011bc93fa051" providerId="AD" clId="Web-{B953ECAB-6F0C-493D-886B-420F93420800}" dt="2022-01-28T06:23:56.116" v="1905" actId="1076"/>
          <ac:grpSpMkLst>
            <pc:docMk/>
            <pc:sldMk cId="1575602816" sldId="269"/>
            <ac:grpSpMk id="2" creationId="{DD94C146-0A45-4776-A88F-42B8F9D77357}"/>
          </ac:grpSpMkLst>
        </pc:grpChg>
        <pc:grpChg chg="add">
          <ac:chgData name="전동준" userId="S::d015016@aivle.kt.co.kr::4b419df3-e7a6-40ee-9e14-011bc93fa051" providerId="AD" clId="Web-{B953ECAB-6F0C-493D-886B-420F93420800}" dt="2022-01-28T06:46:46.072" v="2398"/>
          <ac:grpSpMkLst>
            <pc:docMk/>
            <pc:sldMk cId="1575602816" sldId="269"/>
            <ac:grpSpMk id="18" creationId="{B026DA34-3D11-4A2C-802B-9EB952BF28DE}"/>
          </ac:grpSpMkLst>
        </pc:grpChg>
        <pc:grpChg chg="add">
          <ac:chgData name="전동준" userId="S::d015016@aivle.kt.co.kr::4b419df3-e7a6-40ee-9e14-011bc93fa051" providerId="AD" clId="Web-{B953ECAB-6F0C-493D-886B-420F93420800}" dt="2022-01-28T06:46:46.088" v="2399"/>
          <ac:grpSpMkLst>
            <pc:docMk/>
            <pc:sldMk cId="1575602816" sldId="269"/>
            <ac:grpSpMk id="19" creationId="{804F0870-7C03-4A81-BA69-4A8F0919BC50}"/>
          </ac:grpSpMkLst>
        </pc:grpChg>
        <pc:grpChg chg="add">
          <ac:chgData name="전동준" userId="S::d015016@aivle.kt.co.kr::4b419df3-e7a6-40ee-9e14-011bc93fa051" providerId="AD" clId="Web-{B953ECAB-6F0C-493D-886B-420F93420800}" dt="2022-01-28T06:46:46.104" v="2400"/>
          <ac:grpSpMkLst>
            <pc:docMk/>
            <pc:sldMk cId="1575602816" sldId="269"/>
            <ac:grpSpMk id="20" creationId="{4AE2CBA9-4993-4E43-BB1E-9ED5A151344B}"/>
          </ac:grpSpMkLst>
        </pc:grpChg>
        <pc:grpChg chg="add">
          <ac:chgData name="전동준" userId="S::d015016@aivle.kt.co.kr::4b419df3-e7a6-40ee-9e14-011bc93fa051" providerId="AD" clId="Web-{B953ECAB-6F0C-493D-886B-420F93420800}" dt="2022-01-28T06:46:46.119" v="2401"/>
          <ac:grpSpMkLst>
            <pc:docMk/>
            <pc:sldMk cId="1575602816" sldId="269"/>
            <ac:grpSpMk id="21" creationId="{71E45F49-E6C3-49C2-ACB8-5C95690D4DCF}"/>
          </ac:grpSpMkLst>
        </pc:grpChg>
        <pc:grpChg chg="del">
          <ac:chgData name="전동준" userId="S::d015016@aivle.kt.co.kr::4b419df3-e7a6-40ee-9e14-011bc93fa051" providerId="AD" clId="Web-{B953ECAB-6F0C-493D-886B-420F93420800}" dt="2022-01-28T06:16:06.119" v="1429"/>
          <ac:grpSpMkLst>
            <pc:docMk/>
            <pc:sldMk cId="1575602816" sldId="269"/>
            <ac:grpSpMk id="1003" creationId="{00000000-0000-0000-0000-000000000000}"/>
          </ac:grpSpMkLst>
        </pc:grpChg>
        <pc:grpChg chg="del mod">
          <ac:chgData name="전동준" userId="S::d015016@aivle.kt.co.kr::4b419df3-e7a6-40ee-9e14-011bc93fa051" providerId="AD" clId="Web-{B953ECAB-6F0C-493D-886B-420F93420800}" dt="2022-01-28T06:16:11.385" v="1432"/>
          <ac:grpSpMkLst>
            <pc:docMk/>
            <pc:sldMk cId="1575602816" sldId="269"/>
            <ac:grpSpMk id="1004" creationId="{00000000-0000-0000-0000-000000000000}"/>
          </ac:grpSpMkLst>
        </pc:grpChg>
        <pc:picChg chg="add del mod">
          <ac:chgData name="전동준" userId="S::d015016@aivle.kt.co.kr::4b419df3-e7a6-40ee-9e14-011bc93fa051" providerId="AD" clId="Web-{B953ECAB-6F0C-493D-886B-420F93420800}" dt="2022-01-28T05:41:32.707" v="528"/>
          <ac:picMkLst>
            <pc:docMk/>
            <pc:sldMk cId="1575602816" sldId="269"/>
            <ac:picMk id="7" creationId="{F502F439-AB2D-4CD6-930A-737F3B1DCE7E}"/>
          </ac:picMkLst>
        </pc:picChg>
        <pc:picChg chg="add del mod">
          <ac:chgData name="전동준" userId="S::d015016@aivle.kt.co.kr::4b419df3-e7a6-40ee-9e14-011bc93fa051" providerId="AD" clId="Web-{B953ECAB-6F0C-493D-886B-420F93420800}" dt="2022-01-28T06:16:00.682" v="1426"/>
          <ac:picMkLst>
            <pc:docMk/>
            <pc:sldMk cId="1575602816" sldId="269"/>
            <ac:picMk id="8" creationId="{13838386-4E54-4268-BAE2-A9BEB8977C27}"/>
          </ac:picMkLst>
        </pc:picChg>
        <pc:picChg chg="add mod">
          <ac:chgData name="전동준" userId="S::d015016@aivle.kt.co.kr::4b419df3-e7a6-40ee-9e14-011bc93fa051" providerId="AD" clId="Web-{B953ECAB-6F0C-493D-886B-420F93420800}" dt="2022-01-28T06:46:56.010" v="2409" actId="1076"/>
          <ac:picMkLst>
            <pc:docMk/>
            <pc:sldMk cId="1575602816" sldId="269"/>
            <ac:picMk id="10" creationId="{7778904F-814F-45A6-83B5-721FD7F727E0}"/>
          </ac:picMkLst>
        </pc:picChg>
        <pc:picChg chg="add mod">
          <ac:chgData name="전동준" userId="S::d015016@aivle.kt.co.kr::4b419df3-e7a6-40ee-9e14-011bc93fa051" providerId="AD" clId="Web-{B953ECAB-6F0C-493D-886B-420F93420800}" dt="2022-01-28T06:46:49.698" v="2406" actId="1076"/>
          <ac:picMkLst>
            <pc:docMk/>
            <pc:sldMk cId="1575602816" sldId="269"/>
            <ac:picMk id="15" creationId="{82E03CE5-06CB-40A1-B505-8444B8879A39}"/>
          </ac:picMkLst>
        </pc:picChg>
        <pc:picChg chg="add mod">
          <ac:chgData name="전동준" userId="S::d015016@aivle.kt.co.kr::4b419df3-e7a6-40ee-9e14-011bc93fa051" providerId="AD" clId="Web-{B953ECAB-6F0C-493D-886B-420F93420800}" dt="2022-01-28T06:46:53.120" v="2408" actId="1076"/>
          <ac:picMkLst>
            <pc:docMk/>
            <pc:sldMk cId="1575602816" sldId="269"/>
            <ac:picMk id="16" creationId="{15200B7A-CA22-4190-B132-BE7A87029C5E}"/>
          </ac:picMkLst>
        </pc:picChg>
        <pc:picChg chg="add mod">
          <ac:chgData name="전동준" userId="S::d015016@aivle.kt.co.kr::4b419df3-e7a6-40ee-9e14-011bc93fa051" providerId="AD" clId="Web-{B953ECAB-6F0C-493D-886B-420F93420800}" dt="2022-01-28T06:46:51.198" v="2407" actId="1076"/>
          <ac:picMkLst>
            <pc:docMk/>
            <pc:sldMk cId="1575602816" sldId="269"/>
            <ac:picMk id="17" creationId="{DB0129E7-F2B1-4E42-8D42-7695DE42E178}"/>
          </ac:picMkLst>
        </pc:picChg>
      </pc:sldChg>
      <pc:sldChg chg="delSp modSp add del ord replId">
        <pc:chgData name="전동준" userId="S::d015016@aivle.kt.co.kr::4b419df3-e7a6-40ee-9e14-011bc93fa051" providerId="AD" clId="Web-{B953ECAB-6F0C-493D-886B-420F93420800}" dt="2022-01-28T06:53:25.551" v="2907"/>
        <pc:sldMkLst>
          <pc:docMk/>
          <pc:sldMk cId="263408105" sldId="272"/>
        </pc:sldMkLst>
        <pc:spChg chg="mod">
          <ac:chgData name="전동준" userId="S::d015016@aivle.kt.co.kr::4b419df3-e7a6-40ee-9e14-011bc93fa051" providerId="AD" clId="Web-{B953ECAB-6F0C-493D-886B-420F93420800}" dt="2022-01-28T05:52:25.771" v="688" actId="20577"/>
          <ac:spMkLst>
            <pc:docMk/>
            <pc:sldMk cId="263408105" sldId="272"/>
            <ac:spMk id="5" creationId="{A58D9D2F-E298-426F-9B81-D2EC700A845F}"/>
          </ac:spMkLst>
        </pc:spChg>
        <pc:spChg chg="del mod">
          <ac:chgData name="전동준" userId="S::d015016@aivle.kt.co.kr::4b419df3-e7a6-40ee-9e14-011bc93fa051" providerId="AD" clId="Web-{B953ECAB-6F0C-493D-886B-420F93420800}" dt="2022-01-28T05:52:40.256" v="699"/>
          <ac:spMkLst>
            <pc:docMk/>
            <pc:sldMk cId="263408105" sldId="272"/>
            <ac:spMk id="37" creationId="{A55F6339-1D87-4F8E-B914-F6BD13E122B2}"/>
          </ac:spMkLst>
        </pc:spChg>
        <pc:spChg chg="del">
          <ac:chgData name="전동준" userId="S::d015016@aivle.kt.co.kr::4b419df3-e7a6-40ee-9e14-011bc93fa051" providerId="AD" clId="Web-{B953ECAB-6F0C-493D-886B-420F93420800}" dt="2022-01-28T05:52:37.365" v="697"/>
          <ac:spMkLst>
            <pc:docMk/>
            <pc:sldMk cId="263408105" sldId="272"/>
            <ac:spMk id="38" creationId="{116D70C1-9153-4C83-9644-C08A3A92FDA9}"/>
          </ac:spMkLst>
        </pc:spChg>
        <pc:spChg chg="del mod">
          <ac:chgData name="전동준" userId="S::d015016@aivle.kt.co.kr::4b419df3-e7a6-40ee-9e14-011bc93fa051" providerId="AD" clId="Web-{B953ECAB-6F0C-493D-886B-420F93420800}" dt="2022-01-28T05:52:33.287" v="692"/>
          <ac:spMkLst>
            <pc:docMk/>
            <pc:sldMk cId="263408105" sldId="272"/>
            <ac:spMk id="39" creationId="{C04BA5EB-2475-4364-8EF7-9E20531F1485}"/>
          </ac:spMkLst>
        </pc:spChg>
        <pc:spChg chg="mod">
          <ac:chgData name="전동준" userId="S::d015016@aivle.kt.co.kr::4b419df3-e7a6-40ee-9e14-011bc93fa051" providerId="AD" clId="Web-{B953ECAB-6F0C-493D-886B-420F93420800}" dt="2022-01-28T06:02:22.130" v="1188" actId="1076"/>
          <ac:spMkLst>
            <pc:docMk/>
            <pc:sldMk cId="263408105" sldId="272"/>
            <ac:spMk id="40" creationId="{BC0F8413-80EB-4D2B-A8C0-66D370C7008C}"/>
          </ac:spMkLst>
        </pc:spChg>
        <pc:spChg chg="mod">
          <ac:chgData name="전동준" userId="S::d015016@aivle.kt.co.kr::4b419df3-e7a6-40ee-9e14-011bc93fa051" providerId="AD" clId="Web-{B953ECAB-6F0C-493D-886B-420F93420800}" dt="2022-01-28T05:53:11.163" v="742" actId="1076"/>
          <ac:spMkLst>
            <pc:docMk/>
            <pc:sldMk cId="263408105" sldId="272"/>
            <ac:spMk id="41" creationId="{34265360-1A18-42B5-93C7-1EBE4D182E22}"/>
          </ac:spMkLst>
        </pc:spChg>
        <pc:grpChg chg="del">
          <ac:chgData name="전동준" userId="S::d015016@aivle.kt.co.kr::4b419df3-e7a6-40ee-9e14-011bc93fa051" providerId="AD" clId="Web-{B953ECAB-6F0C-493D-886B-420F93420800}" dt="2022-01-28T05:52:30.130" v="689"/>
          <ac:grpSpMkLst>
            <pc:docMk/>
            <pc:sldMk cId="263408105" sldId="272"/>
            <ac:grpSpMk id="6" creationId="{29040F60-63C0-4556-9360-B1339ECE3522}"/>
          </ac:grpSpMkLst>
        </pc:grpChg>
        <pc:grpChg chg="del">
          <ac:chgData name="전동준" userId="S::d015016@aivle.kt.co.kr::4b419df3-e7a6-40ee-9e14-011bc93fa051" providerId="AD" clId="Web-{B953ECAB-6F0C-493D-886B-420F93420800}" dt="2022-01-28T05:52:33.912" v="693"/>
          <ac:grpSpMkLst>
            <pc:docMk/>
            <pc:sldMk cId="263408105" sldId="272"/>
            <ac:grpSpMk id="1008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52:34.521" v="694"/>
          <ac:grpSpMkLst>
            <pc:docMk/>
            <pc:sldMk cId="263408105" sldId="272"/>
            <ac:grpSpMk id="1009" creationId="{00000000-0000-0000-0000-000000000000}"/>
          </ac:grpSpMkLst>
        </pc:grpChg>
        <pc:grpChg chg="del">
          <ac:chgData name="전동준" userId="S::d015016@aivle.kt.co.kr::4b419df3-e7a6-40ee-9e14-011bc93fa051" providerId="AD" clId="Web-{B953ECAB-6F0C-493D-886B-420F93420800}" dt="2022-01-28T05:52:35.052" v="695"/>
          <ac:grpSpMkLst>
            <pc:docMk/>
            <pc:sldMk cId="263408105" sldId="272"/>
            <ac:grpSpMk id="1010" creationId="{00000000-0000-0000-0000-000000000000}"/>
          </ac:grpSpMkLst>
        </pc:grpChg>
      </pc:sldChg>
      <pc:sldChg chg="modSp">
        <pc:chgData name="전동준" userId="S::d015016@aivle.kt.co.kr::4b419df3-e7a6-40ee-9e14-011bc93fa051" providerId="AD" clId="Web-{B953ECAB-6F0C-493D-886B-420F93420800}" dt="2022-01-28T06:42:36.879" v="2258" actId="14100"/>
        <pc:sldMkLst>
          <pc:docMk/>
          <pc:sldMk cId="49753558" sldId="277"/>
        </pc:sldMkLst>
        <pc:spChg chg="mod">
          <ac:chgData name="전동준" userId="S::d015016@aivle.kt.co.kr::4b419df3-e7a6-40ee-9e14-011bc93fa051" providerId="AD" clId="Web-{B953ECAB-6F0C-493D-886B-420F93420800}" dt="2022-01-28T06:41:49.956" v="2223" actId="20577"/>
          <ac:spMkLst>
            <pc:docMk/>
            <pc:sldMk cId="49753558" sldId="277"/>
            <ac:spMk id="28" creationId="{343CA7DE-BDAD-41C1-9024-313A85B01CC0}"/>
          </ac:spMkLst>
        </pc:spChg>
        <pc:spChg chg="mod">
          <ac:chgData name="전동준" userId="S::d015016@aivle.kt.co.kr::4b419df3-e7a6-40ee-9e14-011bc93fa051" providerId="AD" clId="Web-{B953ECAB-6F0C-493D-886B-420F93420800}" dt="2022-01-28T06:42:36.879" v="2258" actId="14100"/>
          <ac:spMkLst>
            <pc:docMk/>
            <pc:sldMk cId="49753558" sldId="277"/>
            <ac:spMk id="29" creationId="{15149D8E-F301-4DA9-8E1B-2B1DB4342155}"/>
          </ac:spMkLst>
        </pc:spChg>
      </pc:sldChg>
    </pc:docChg>
  </pc:docChgLst>
  <pc:docChgLst>
    <pc:chgData name="박동민" userId="S::d015007@aivle.kt.co.kr::6141c02c-f2e8-408d-b598-3847474af310" providerId="AD" clId="Web-{794D916E-808D-443E-A4C3-00A8F296425D}"/>
    <pc:docChg chg="addSld delSld modSld sldOrd">
      <pc:chgData name="박동민" userId="S::d015007@aivle.kt.co.kr::6141c02c-f2e8-408d-b598-3847474af310" providerId="AD" clId="Web-{794D916E-808D-443E-A4C3-00A8F296425D}" dt="2022-01-28T06:59:08.760" v="635" actId="1076"/>
      <pc:docMkLst>
        <pc:docMk/>
      </pc:docMkLst>
      <pc:sldChg chg="addSp delSp modSp">
        <pc:chgData name="박동민" userId="S::d015007@aivle.kt.co.kr::6141c02c-f2e8-408d-b598-3847474af310" providerId="AD" clId="Web-{794D916E-808D-443E-A4C3-00A8F296425D}" dt="2022-01-28T06:28:21.818" v="259" actId="1076"/>
        <pc:sldMkLst>
          <pc:docMk/>
          <pc:sldMk cId="0" sldId="265"/>
        </pc:sldMkLst>
        <pc:spChg chg="mod">
          <ac:chgData name="박동민" userId="S::d015007@aivle.kt.co.kr::6141c02c-f2e8-408d-b598-3847474af310" providerId="AD" clId="Web-{794D916E-808D-443E-A4C3-00A8F296425D}" dt="2022-01-28T06:26:42.471" v="232" actId="14100"/>
          <ac:spMkLst>
            <pc:docMk/>
            <pc:sldMk cId="0" sldId="265"/>
            <ac:spMk id="4" creationId="{36E6AE34-E0EC-4D24-9C8B-4080DB3D3CF2}"/>
          </ac:spMkLst>
        </pc:spChg>
        <pc:spChg chg="add del mod">
          <ac:chgData name="박동민" userId="S::d015007@aivle.kt.co.kr::6141c02c-f2e8-408d-b598-3847474af310" providerId="AD" clId="Web-{794D916E-808D-443E-A4C3-00A8F296425D}" dt="2022-01-28T06:22:58.574" v="162"/>
          <ac:spMkLst>
            <pc:docMk/>
            <pc:sldMk cId="0" sldId="265"/>
            <ac:spMk id="7" creationId="{03A8D07B-7B6B-48F1-966A-413CFF32E017}"/>
          </ac:spMkLst>
        </pc:spChg>
        <pc:spChg chg="add mod">
          <ac:chgData name="박동민" userId="S::d015007@aivle.kt.co.kr::6141c02c-f2e8-408d-b598-3847474af310" providerId="AD" clId="Web-{794D916E-808D-443E-A4C3-00A8F296425D}" dt="2022-01-28T06:27:11.753" v="248" actId="14100"/>
          <ac:spMkLst>
            <pc:docMk/>
            <pc:sldMk cId="0" sldId="265"/>
            <ac:spMk id="20" creationId="{A595EE28-5A4B-470B-843E-9D56249D1E89}"/>
          </ac:spMkLst>
        </pc:spChg>
        <pc:spChg chg="add del mod">
          <ac:chgData name="박동민" userId="S::d015007@aivle.kt.co.kr::6141c02c-f2e8-408d-b598-3847474af310" providerId="AD" clId="Web-{794D916E-808D-443E-A4C3-00A8F296425D}" dt="2022-01-28T06:23:05.059" v="164"/>
          <ac:spMkLst>
            <pc:docMk/>
            <pc:sldMk cId="0" sldId="265"/>
            <ac:spMk id="22" creationId="{1775778B-BF80-4D07-AC16-2FAF7A7EE216}"/>
          </ac:spMkLst>
        </pc:spChg>
        <pc:spChg chg="add del mod">
          <ac:chgData name="박동민" userId="S::d015007@aivle.kt.co.kr::6141c02c-f2e8-408d-b598-3847474af310" providerId="AD" clId="Web-{794D916E-808D-443E-A4C3-00A8F296425D}" dt="2022-01-28T06:22:59.715" v="163"/>
          <ac:spMkLst>
            <pc:docMk/>
            <pc:sldMk cId="0" sldId="265"/>
            <ac:spMk id="24" creationId="{2ABD05C2-74B4-4976-B414-CCE6AB7CAD8C}"/>
          </ac:spMkLst>
        </pc:spChg>
        <pc:spChg chg="add mod">
          <ac:chgData name="박동민" userId="S::d015007@aivle.kt.co.kr::6141c02c-f2e8-408d-b598-3847474af310" providerId="AD" clId="Web-{794D916E-808D-443E-A4C3-00A8F296425D}" dt="2022-01-28T06:28:21.818" v="259" actId="1076"/>
          <ac:spMkLst>
            <pc:docMk/>
            <pc:sldMk cId="0" sldId="265"/>
            <ac:spMk id="26" creationId="{36523C20-F568-40D0-8AC4-3FBCC2869C54}"/>
          </ac:spMkLst>
        </pc:spChg>
        <pc:spChg chg="add del mod">
          <ac:chgData name="박동민" userId="S::d015007@aivle.kt.co.kr::6141c02c-f2e8-408d-b598-3847474af310" providerId="AD" clId="Web-{794D916E-808D-443E-A4C3-00A8F296425D}" dt="2022-01-28T06:27:15.019" v="249"/>
          <ac:spMkLst>
            <pc:docMk/>
            <pc:sldMk cId="0" sldId="265"/>
            <ac:spMk id="27" creationId="{738E0364-C7A1-48B2-8F9D-09724AD6DFDA}"/>
          </ac:spMkLst>
        </pc:spChg>
        <pc:picChg chg="add del mod">
          <ac:chgData name="박동민" userId="S::d015007@aivle.kt.co.kr::6141c02c-f2e8-408d-b598-3847474af310" providerId="AD" clId="Web-{794D916E-808D-443E-A4C3-00A8F296425D}" dt="2022-01-28T05:57:25.375" v="128"/>
          <ac:picMkLst>
            <pc:docMk/>
            <pc:sldMk cId="0" sldId="265"/>
            <ac:picMk id="5" creationId="{11CA5193-F65F-4D86-B083-F84EA5C700AD}"/>
          </ac:picMkLst>
        </pc:picChg>
        <pc:picChg chg="add del mod">
          <ac:chgData name="박동민" userId="S::d015007@aivle.kt.co.kr::6141c02c-f2e8-408d-b598-3847474af310" providerId="AD" clId="Web-{794D916E-808D-443E-A4C3-00A8F296425D}" dt="2022-01-28T06:22:54.105" v="159"/>
          <ac:picMkLst>
            <pc:docMk/>
            <pc:sldMk cId="0" sldId="265"/>
            <ac:picMk id="8" creationId="{612BA0FC-A3ED-4D9F-8479-E54FF80B5C2B}"/>
          </ac:picMkLst>
        </pc:picChg>
        <pc:picChg chg="add del mod">
          <ac:chgData name="박동민" userId="S::d015007@aivle.kt.co.kr::6141c02c-f2e8-408d-b598-3847474af310" providerId="AD" clId="Web-{794D916E-808D-443E-A4C3-00A8F296425D}" dt="2022-01-28T06:23:13.794" v="167" actId="1076"/>
          <ac:picMkLst>
            <pc:docMk/>
            <pc:sldMk cId="0" sldId="265"/>
            <ac:picMk id="9" creationId="{FEC2E7FB-4E69-425C-BB8B-2BE16B2BE981}"/>
          </ac:picMkLst>
        </pc:picChg>
        <pc:picChg chg="add del mod">
          <ac:chgData name="박동민" userId="S::d015007@aivle.kt.co.kr::6141c02c-f2e8-408d-b598-3847474af310" providerId="AD" clId="Web-{794D916E-808D-443E-A4C3-00A8F296425D}" dt="2022-01-28T05:43:16.367" v="17"/>
          <ac:picMkLst>
            <pc:docMk/>
            <pc:sldMk cId="0" sldId="265"/>
            <ac:picMk id="10" creationId="{947F7D48-8958-4823-970E-E41901D49EF7}"/>
          </ac:picMkLst>
        </pc:picChg>
        <pc:picChg chg="add del mod">
          <ac:chgData name="박동민" userId="S::d015007@aivle.kt.co.kr::6141c02c-f2e8-408d-b598-3847474af310" providerId="AD" clId="Web-{794D916E-808D-443E-A4C3-00A8F296425D}" dt="2022-01-28T06:20:25.726" v="147"/>
          <ac:picMkLst>
            <pc:docMk/>
            <pc:sldMk cId="0" sldId="265"/>
            <ac:picMk id="10" creationId="{CC897384-528D-4D25-8DD8-7A34667CA52F}"/>
          </ac:picMkLst>
        </pc:picChg>
        <pc:picChg chg="add del mod">
          <ac:chgData name="박동민" userId="S::d015007@aivle.kt.co.kr::6141c02c-f2e8-408d-b598-3847474af310" providerId="AD" clId="Web-{794D916E-808D-443E-A4C3-00A8F296425D}" dt="2022-01-28T06:23:50.529" v="189"/>
          <ac:picMkLst>
            <pc:docMk/>
            <pc:sldMk cId="0" sldId="265"/>
            <ac:picMk id="12" creationId="{B2309633-259C-4AB1-8BD6-7A7314A62E78}"/>
          </ac:picMkLst>
        </pc:picChg>
        <pc:picChg chg="add del mod">
          <ac:chgData name="박동민" userId="S::d015007@aivle.kt.co.kr::6141c02c-f2e8-408d-b598-3847474af310" providerId="AD" clId="Web-{794D916E-808D-443E-A4C3-00A8F296425D}" dt="2022-01-28T06:22:49.355" v="155"/>
          <ac:picMkLst>
            <pc:docMk/>
            <pc:sldMk cId="0" sldId="265"/>
            <ac:picMk id="15" creationId="{8BC63837-18EC-46B9-B29E-AC65D65270E5}"/>
          </ac:picMkLst>
        </pc:picChg>
        <pc:picChg chg="del">
          <ac:chgData name="박동민" userId="S::d015007@aivle.kt.co.kr::6141c02c-f2e8-408d-b598-3847474af310" providerId="AD" clId="Web-{794D916E-808D-443E-A4C3-00A8F296425D}" dt="2022-01-28T06:22:45.293" v="153"/>
          <ac:picMkLst>
            <pc:docMk/>
            <pc:sldMk cId="0" sldId="265"/>
            <ac:picMk id="16" creationId="{EBA9BEBF-2892-4FEE-99E0-6300EA5A8073}"/>
          </ac:picMkLst>
        </pc:picChg>
        <pc:picChg chg="add del mod">
          <ac:chgData name="박동민" userId="S::d015007@aivle.kt.co.kr::6141c02c-f2e8-408d-b598-3847474af310" providerId="AD" clId="Web-{794D916E-808D-443E-A4C3-00A8F296425D}" dt="2022-01-28T06:22:53.543" v="158"/>
          <ac:picMkLst>
            <pc:docMk/>
            <pc:sldMk cId="0" sldId="265"/>
            <ac:picMk id="17" creationId="{DF9435E5-693E-4AEA-BDD5-AD3AB813737A}"/>
          </ac:picMkLst>
        </pc:picChg>
        <pc:picChg chg="add del mod">
          <ac:chgData name="박동민" userId="S::d015007@aivle.kt.co.kr::6141c02c-f2e8-408d-b598-3847474af310" providerId="AD" clId="Web-{794D916E-808D-443E-A4C3-00A8F296425D}" dt="2022-01-28T06:22:49.871" v="156"/>
          <ac:picMkLst>
            <pc:docMk/>
            <pc:sldMk cId="0" sldId="265"/>
            <ac:picMk id="18" creationId="{84D3DC13-277F-46D1-A89E-42258A07DC36}"/>
          </ac:picMkLst>
        </pc:picChg>
        <pc:picChg chg="add del mod">
          <ac:chgData name="박동민" userId="S::d015007@aivle.kt.co.kr::6141c02c-f2e8-408d-b598-3847474af310" providerId="AD" clId="Web-{794D916E-808D-443E-A4C3-00A8F296425D}" dt="2022-01-28T06:27:44.629" v="251"/>
          <ac:picMkLst>
            <pc:docMk/>
            <pc:sldMk cId="0" sldId="265"/>
            <ac:picMk id="19" creationId="{3F303B88-E75D-47E5-9F39-1C574B0B32CB}"/>
          </ac:picMkLst>
        </pc:picChg>
        <pc:picChg chg="add mod">
          <ac:chgData name="박동민" userId="S::d015007@aivle.kt.co.kr::6141c02c-f2e8-408d-b598-3847474af310" providerId="AD" clId="Web-{794D916E-808D-443E-A4C3-00A8F296425D}" dt="2022-01-28T06:28:12.317" v="258" actId="1076"/>
          <ac:picMkLst>
            <pc:docMk/>
            <pc:sldMk cId="0" sldId="265"/>
            <ac:picMk id="21" creationId="{F4513434-2E71-43C0-9154-18BFA4250FA5}"/>
          </ac:picMkLst>
        </pc:picChg>
      </pc:sldChg>
      <pc:sldChg chg="del">
        <pc:chgData name="박동민" userId="S::d015007@aivle.kt.co.kr::6141c02c-f2e8-408d-b598-3847474af310" providerId="AD" clId="Web-{794D916E-808D-443E-A4C3-00A8F296425D}" dt="2022-01-28T06:58:13.867" v="610"/>
        <pc:sldMkLst>
          <pc:docMk/>
          <pc:sldMk cId="1623416102" sldId="268"/>
        </pc:sldMkLst>
      </pc:sldChg>
      <pc:sldChg chg="addSp delSp modSp add ord replId">
        <pc:chgData name="박동민" userId="S::d015007@aivle.kt.co.kr::6141c02c-f2e8-408d-b598-3847474af310" providerId="AD" clId="Web-{794D916E-808D-443E-A4C3-00A8F296425D}" dt="2022-01-28T05:48:35.782" v="127" actId="14100"/>
        <pc:sldMkLst>
          <pc:docMk/>
          <pc:sldMk cId="2666083271" sldId="270"/>
        </pc:sldMkLst>
        <pc:spChg chg="mod">
          <ac:chgData name="박동민" userId="S::d015007@aivle.kt.co.kr::6141c02c-f2e8-408d-b598-3847474af310" providerId="AD" clId="Web-{794D916E-808D-443E-A4C3-00A8F296425D}" dt="2022-01-28T05:47:55.422" v="118" actId="20577"/>
          <ac:spMkLst>
            <pc:docMk/>
            <pc:sldMk cId="2666083271" sldId="270"/>
            <ac:spMk id="4" creationId="{36E6AE34-E0EC-4D24-9C8B-4080DB3D3CF2}"/>
          </ac:spMkLst>
        </pc:spChg>
        <pc:picChg chg="del">
          <ac:chgData name="박동민" userId="S::d015007@aivle.kt.co.kr::6141c02c-f2e8-408d-b598-3847474af310" providerId="AD" clId="Web-{794D916E-808D-443E-A4C3-00A8F296425D}" dt="2022-01-28T05:47:56.563" v="119"/>
          <ac:picMkLst>
            <pc:docMk/>
            <pc:sldMk cId="2666083271" sldId="270"/>
            <ac:picMk id="5" creationId="{11CA5193-F65F-4D86-B083-F84EA5C700AD}"/>
          </ac:picMkLst>
        </pc:picChg>
        <pc:picChg chg="del">
          <ac:chgData name="박동민" userId="S::d015007@aivle.kt.co.kr::6141c02c-f2e8-408d-b598-3847474af310" providerId="AD" clId="Web-{794D916E-808D-443E-A4C3-00A8F296425D}" dt="2022-01-28T05:48:30.251" v="124"/>
          <ac:picMkLst>
            <pc:docMk/>
            <pc:sldMk cId="2666083271" sldId="270"/>
            <ac:picMk id="8" creationId="{612BA0FC-A3ED-4D9F-8479-E54FF80B5C2B}"/>
          </ac:picMkLst>
        </pc:picChg>
        <pc:picChg chg="add mod">
          <ac:chgData name="박동민" userId="S::d015007@aivle.kt.co.kr::6141c02c-f2e8-408d-b598-3847474af310" providerId="AD" clId="Web-{794D916E-808D-443E-A4C3-00A8F296425D}" dt="2022-01-28T05:48:10.141" v="123" actId="1076"/>
          <ac:picMkLst>
            <pc:docMk/>
            <pc:sldMk cId="2666083271" sldId="270"/>
            <ac:picMk id="10" creationId="{5864C514-890E-4240-BF39-BD84473B66E1}"/>
          </ac:picMkLst>
        </pc:picChg>
        <pc:picChg chg="add mod">
          <ac:chgData name="박동민" userId="S::d015007@aivle.kt.co.kr::6141c02c-f2e8-408d-b598-3847474af310" providerId="AD" clId="Web-{794D916E-808D-443E-A4C3-00A8F296425D}" dt="2022-01-28T05:48:35.782" v="127" actId="14100"/>
          <ac:picMkLst>
            <pc:docMk/>
            <pc:sldMk cId="2666083271" sldId="270"/>
            <ac:picMk id="16" creationId="{DF462AE3-1D8E-4150-9B98-94448123B6DC}"/>
          </ac:picMkLst>
        </pc:picChg>
      </pc:sldChg>
      <pc:sldChg chg="delSp modSp add replId">
        <pc:chgData name="박동민" userId="S::d015007@aivle.kt.co.kr::6141c02c-f2e8-408d-b598-3847474af310" providerId="AD" clId="Web-{794D916E-808D-443E-A4C3-00A8F296425D}" dt="2022-01-28T06:33:55.889" v="265" actId="1076"/>
        <pc:sldMkLst>
          <pc:docMk/>
          <pc:sldMk cId="544350075" sldId="273"/>
        </pc:sldMkLst>
        <pc:picChg chg="mod">
          <ac:chgData name="박동민" userId="S::d015007@aivle.kt.co.kr::6141c02c-f2e8-408d-b598-3847474af310" providerId="AD" clId="Web-{794D916E-808D-443E-A4C3-00A8F296425D}" dt="2022-01-28T06:33:55.889" v="265" actId="1076"/>
          <ac:picMkLst>
            <pc:docMk/>
            <pc:sldMk cId="544350075" sldId="273"/>
            <ac:picMk id="9" creationId="{FEC2E7FB-4E69-425C-BB8B-2BE16B2BE981}"/>
          </ac:picMkLst>
        </pc:picChg>
        <pc:picChg chg="del">
          <ac:chgData name="박동민" userId="S::d015007@aivle.kt.co.kr::6141c02c-f2e8-408d-b598-3847474af310" providerId="AD" clId="Web-{794D916E-808D-443E-A4C3-00A8F296425D}" dt="2022-01-28T06:32:51.653" v="261"/>
          <ac:picMkLst>
            <pc:docMk/>
            <pc:sldMk cId="544350075" sldId="273"/>
            <ac:picMk id="10" creationId="{CC897384-528D-4D25-8DD8-7A34667CA52F}"/>
          </ac:picMkLst>
        </pc:picChg>
        <pc:picChg chg="del">
          <ac:chgData name="박동민" userId="S::d015007@aivle.kt.co.kr::6141c02c-f2e8-408d-b598-3847474af310" providerId="AD" clId="Web-{794D916E-808D-443E-A4C3-00A8F296425D}" dt="2022-01-28T06:32:51.028" v="260"/>
          <ac:picMkLst>
            <pc:docMk/>
            <pc:sldMk cId="544350075" sldId="273"/>
            <ac:picMk id="12" creationId="{B2309633-259C-4AB1-8BD6-7A7314A62E78}"/>
          </ac:picMkLst>
        </pc:picChg>
        <pc:picChg chg="del">
          <ac:chgData name="박동민" userId="S::d015007@aivle.kt.co.kr::6141c02c-f2e8-408d-b598-3847474af310" providerId="AD" clId="Web-{794D916E-808D-443E-A4C3-00A8F296425D}" dt="2022-01-28T06:32:52.185" v="262"/>
          <ac:picMkLst>
            <pc:docMk/>
            <pc:sldMk cId="544350075" sldId="273"/>
            <ac:picMk id="16" creationId="{EBA9BEBF-2892-4FEE-99E0-6300EA5A8073}"/>
          </ac:picMkLst>
        </pc:picChg>
      </pc:sldChg>
      <pc:sldChg chg="addSp delSp modSp add ord replId">
        <pc:chgData name="박동민" userId="S::d015007@aivle.kt.co.kr::6141c02c-f2e8-408d-b598-3847474af310" providerId="AD" clId="Web-{794D916E-808D-443E-A4C3-00A8F296425D}" dt="2022-01-28T06:25:29.672" v="214"/>
        <pc:sldMkLst>
          <pc:docMk/>
          <pc:sldMk cId="1976186424" sldId="275"/>
        </pc:sldMkLst>
        <pc:spChg chg="mod">
          <ac:chgData name="박동민" userId="S::d015007@aivle.kt.co.kr::6141c02c-f2e8-408d-b598-3847474af310" providerId="AD" clId="Web-{794D916E-808D-443E-A4C3-00A8F296425D}" dt="2022-01-28T06:25:16.609" v="207" actId="20577"/>
          <ac:spMkLst>
            <pc:docMk/>
            <pc:sldMk cId="1976186424" sldId="275"/>
            <ac:spMk id="4" creationId="{36E6AE34-E0EC-4D24-9C8B-4080DB3D3CF2}"/>
          </ac:spMkLst>
        </pc:spChg>
        <pc:picChg chg="add mod">
          <ac:chgData name="박동민" userId="S::d015007@aivle.kt.co.kr::6141c02c-f2e8-408d-b598-3847474af310" providerId="AD" clId="Web-{794D916E-808D-443E-A4C3-00A8F296425D}" dt="2022-01-28T06:25:21.688" v="212" actId="1076"/>
          <ac:picMkLst>
            <pc:docMk/>
            <pc:sldMk cId="1976186424" sldId="275"/>
            <ac:picMk id="5" creationId="{FBCA1805-BA25-40C0-BFCF-8B9DC40FF2F7}"/>
          </ac:picMkLst>
        </pc:picChg>
        <pc:picChg chg="del mod">
          <ac:chgData name="박동민" userId="S::d015007@aivle.kt.co.kr::6141c02c-f2e8-408d-b598-3847474af310" providerId="AD" clId="Web-{794D916E-808D-443E-A4C3-00A8F296425D}" dt="2022-01-28T06:25:29.672" v="214"/>
          <ac:picMkLst>
            <pc:docMk/>
            <pc:sldMk cId="1976186424" sldId="275"/>
            <ac:picMk id="9" creationId="{FEC2E7FB-4E69-425C-BB8B-2BE16B2BE981}"/>
          </ac:picMkLst>
        </pc:picChg>
        <pc:picChg chg="del mod">
          <ac:chgData name="박동민" userId="S::d015007@aivle.kt.co.kr::6141c02c-f2e8-408d-b598-3847474af310" providerId="AD" clId="Web-{794D916E-808D-443E-A4C3-00A8F296425D}" dt="2022-01-28T06:23:34.044" v="175"/>
          <ac:picMkLst>
            <pc:docMk/>
            <pc:sldMk cId="1976186424" sldId="275"/>
            <ac:picMk id="12" creationId="{B2309633-259C-4AB1-8BD6-7A7314A62E78}"/>
          </ac:picMkLst>
        </pc:picChg>
        <pc:picChg chg="del mod">
          <ac:chgData name="박동민" userId="S::d015007@aivle.kt.co.kr::6141c02c-f2e8-408d-b598-3847474af310" providerId="AD" clId="Web-{794D916E-808D-443E-A4C3-00A8F296425D}" dt="2022-01-28T06:25:18.781" v="209"/>
          <ac:picMkLst>
            <pc:docMk/>
            <pc:sldMk cId="1976186424" sldId="275"/>
            <ac:picMk id="19" creationId="{3F303B88-E75D-47E5-9F39-1C574B0B32CB}"/>
          </ac:picMkLst>
        </pc:picChg>
      </pc:sldChg>
      <pc:sldChg chg="addSp delSp modSp add replId">
        <pc:chgData name="박동민" userId="S::d015007@aivle.kt.co.kr::6141c02c-f2e8-408d-b598-3847474af310" providerId="AD" clId="Web-{794D916E-808D-443E-A4C3-00A8F296425D}" dt="2022-01-28T06:38:04.896" v="496" actId="20577"/>
        <pc:sldMkLst>
          <pc:docMk/>
          <pc:sldMk cId="2533778168" sldId="278"/>
        </pc:sldMkLst>
        <pc:spChg chg="add mod">
          <ac:chgData name="박동민" userId="S::d015007@aivle.kt.co.kr::6141c02c-f2e8-408d-b598-3847474af310" providerId="AD" clId="Web-{794D916E-808D-443E-A4C3-00A8F296425D}" dt="2022-01-28T06:37:13.270" v="398" actId="1076"/>
          <ac:spMkLst>
            <pc:docMk/>
            <pc:sldMk cId="2533778168" sldId="278"/>
            <ac:spMk id="7" creationId="{386B7178-E181-415B-BC1B-2B18B5471F7D}"/>
          </ac:spMkLst>
        </pc:spChg>
        <pc:spChg chg="del mod">
          <ac:chgData name="박동민" userId="S::d015007@aivle.kt.co.kr::6141c02c-f2e8-408d-b598-3847474af310" providerId="AD" clId="Web-{794D916E-808D-443E-A4C3-00A8F296425D}" dt="2022-01-28T06:36:51.191" v="388"/>
          <ac:spMkLst>
            <pc:docMk/>
            <pc:sldMk cId="2533778168" sldId="278"/>
            <ac:spMk id="10" creationId="{8B6DA992-0B1C-4E54-8996-5A331122609D}"/>
          </ac:spMkLst>
        </pc:spChg>
        <pc:spChg chg="add mod">
          <ac:chgData name="박동민" userId="S::d015007@aivle.kt.co.kr::6141c02c-f2e8-408d-b598-3847474af310" providerId="AD" clId="Web-{794D916E-808D-443E-A4C3-00A8F296425D}" dt="2022-01-28T06:37:04.692" v="395" actId="1076"/>
          <ac:spMkLst>
            <pc:docMk/>
            <pc:sldMk cId="2533778168" sldId="278"/>
            <ac:spMk id="11" creationId="{04EE1971-E7D0-407D-8A03-371B1E238706}"/>
          </ac:spMkLst>
        </pc:spChg>
        <pc:spChg chg="mod">
          <ac:chgData name="박동민" userId="S::d015007@aivle.kt.co.kr::6141c02c-f2e8-408d-b598-3847474af310" providerId="AD" clId="Web-{794D916E-808D-443E-A4C3-00A8F296425D}" dt="2022-01-28T06:38:04.896" v="496" actId="20577"/>
          <ac:spMkLst>
            <pc:docMk/>
            <pc:sldMk cId="2533778168" sldId="278"/>
            <ac:spMk id="27" creationId="{FD4ED840-4085-4B3E-BA2C-89951E9CD8BD}"/>
          </ac:spMkLst>
        </pc:spChg>
        <pc:picChg chg="add mod">
          <ac:chgData name="박동민" userId="S::d015007@aivle.kt.co.kr::6141c02c-f2e8-408d-b598-3847474af310" providerId="AD" clId="Web-{794D916E-808D-443E-A4C3-00A8F296425D}" dt="2022-01-28T06:37:10.801" v="397" actId="14100"/>
          <ac:picMkLst>
            <pc:docMk/>
            <pc:sldMk cId="2533778168" sldId="278"/>
            <ac:picMk id="2" creationId="{7AF74698-64EA-40A5-A0E7-0156ED694080}"/>
          </ac:picMkLst>
        </pc:picChg>
        <pc:picChg chg="del">
          <ac:chgData name="박동민" userId="S::d015007@aivle.kt.co.kr::6141c02c-f2e8-408d-b598-3847474af310" providerId="AD" clId="Web-{794D916E-808D-443E-A4C3-00A8F296425D}" dt="2022-01-28T06:34:19.406" v="266"/>
          <ac:picMkLst>
            <pc:docMk/>
            <pc:sldMk cId="2533778168" sldId="278"/>
            <ac:picMk id="5" creationId="{B5C2154B-3FBD-496D-A878-CD190178B0D5}"/>
          </ac:picMkLst>
        </pc:picChg>
        <pc:picChg chg="add mod">
          <ac:chgData name="박동민" userId="S::d015007@aivle.kt.co.kr::6141c02c-f2e8-408d-b598-3847474af310" providerId="AD" clId="Web-{794D916E-808D-443E-A4C3-00A8F296425D}" dt="2022-01-28T06:37:01.410" v="394" actId="1076"/>
          <ac:picMkLst>
            <pc:docMk/>
            <pc:sldMk cId="2533778168" sldId="278"/>
            <ac:picMk id="9" creationId="{FB19D7F9-B924-4D9E-8A2D-79A600ED872D}"/>
          </ac:picMkLst>
        </pc:picChg>
      </pc:sldChg>
      <pc:sldChg chg="add del replId">
        <pc:chgData name="박동민" userId="S::d015007@aivle.kt.co.kr::6141c02c-f2e8-408d-b598-3847474af310" providerId="AD" clId="Web-{794D916E-808D-443E-A4C3-00A8F296425D}" dt="2022-01-28T06:44:42.189" v="497"/>
        <pc:sldMkLst>
          <pc:docMk/>
          <pc:sldMk cId="1147332746" sldId="279"/>
        </pc:sldMkLst>
      </pc:sldChg>
      <pc:sldChg chg="addSp delSp modSp">
        <pc:chgData name="박동민" userId="S::d015007@aivle.kt.co.kr::6141c02c-f2e8-408d-b598-3847474af310" providerId="AD" clId="Web-{794D916E-808D-443E-A4C3-00A8F296425D}" dt="2022-01-28T06:58:46.931" v="631" actId="20577"/>
        <pc:sldMkLst>
          <pc:docMk/>
          <pc:sldMk cId="1672631867" sldId="282"/>
        </pc:sldMkLst>
        <pc:spChg chg="add mod">
          <ac:chgData name="박동민" userId="S::d015007@aivle.kt.co.kr::6141c02c-f2e8-408d-b598-3847474af310" providerId="AD" clId="Web-{794D916E-808D-443E-A4C3-00A8F296425D}" dt="2022-01-28T06:58:25.586" v="621" actId="1076"/>
          <ac:spMkLst>
            <pc:docMk/>
            <pc:sldMk cId="1672631867" sldId="282"/>
            <ac:spMk id="32" creationId="{54EF99A1-9385-4896-BCB3-80664143EA93}"/>
          </ac:spMkLst>
        </pc:spChg>
        <pc:spChg chg="add mod">
          <ac:chgData name="박동민" userId="S::d015007@aivle.kt.co.kr::6141c02c-f2e8-408d-b598-3847474af310" providerId="AD" clId="Web-{794D916E-808D-443E-A4C3-00A8F296425D}" dt="2022-01-28T06:58:25.586" v="622" actId="1076"/>
          <ac:spMkLst>
            <pc:docMk/>
            <pc:sldMk cId="1672631867" sldId="282"/>
            <ac:spMk id="33" creationId="{1EEA0B31-8CEE-4B44-8718-A20D630FD01C}"/>
          </ac:spMkLst>
        </pc:spChg>
        <pc:spChg chg="add mod">
          <ac:chgData name="박동민" userId="S::d015007@aivle.kt.co.kr::6141c02c-f2e8-408d-b598-3847474af310" providerId="AD" clId="Web-{794D916E-808D-443E-A4C3-00A8F296425D}" dt="2022-01-28T06:58:46.931" v="631" actId="20577"/>
          <ac:spMkLst>
            <pc:docMk/>
            <pc:sldMk cId="1672631867" sldId="282"/>
            <ac:spMk id="35" creationId="{9AEFCB32-BA7C-474B-A1B8-0DEACD135B77}"/>
          </ac:spMkLst>
        </pc:spChg>
        <pc:spChg chg="mod">
          <ac:chgData name="박동민" userId="S::d015007@aivle.kt.co.kr::6141c02c-f2e8-408d-b598-3847474af310" providerId="AD" clId="Web-{794D916E-808D-443E-A4C3-00A8F296425D}" dt="2022-01-28T06:58:25.555" v="617" actId="1076"/>
          <ac:spMkLst>
            <pc:docMk/>
            <pc:sldMk cId="1672631867" sldId="282"/>
            <ac:spMk id="61" creationId="{DA2A423D-8FC5-4616-9BC4-E9C404E8D0D4}"/>
          </ac:spMkLst>
        </pc:spChg>
        <pc:spChg chg="mod">
          <ac:chgData name="박동민" userId="S::d015007@aivle.kt.co.kr::6141c02c-f2e8-408d-b598-3847474af310" providerId="AD" clId="Web-{794D916E-808D-443E-A4C3-00A8F296425D}" dt="2022-01-28T06:58:25.555" v="618" actId="1076"/>
          <ac:spMkLst>
            <pc:docMk/>
            <pc:sldMk cId="1672631867" sldId="282"/>
            <ac:spMk id="63" creationId="{1B47E816-79BD-436F-9D41-6600894C41E7}"/>
          </ac:spMkLst>
        </pc:spChg>
        <pc:grpChg chg="mod">
          <ac:chgData name="박동민" userId="S::d015007@aivle.kt.co.kr::6141c02c-f2e8-408d-b598-3847474af310" providerId="AD" clId="Web-{794D916E-808D-443E-A4C3-00A8F296425D}" dt="2022-01-28T06:58:29.274" v="624" actId="14100"/>
          <ac:grpSpMkLst>
            <pc:docMk/>
            <pc:sldMk cId="1672631867" sldId="282"/>
            <ac:grpSpMk id="1014" creationId="{00000000-0000-0000-0000-000000000000}"/>
          </ac:grpSpMkLst>
        </pc:grpChg>
        <pc:grpChg chg="mod">
          <ac:chgData name="박동민" userId="S::d015007@aivle.kt.co.kr::6141c02c-f2e8-408d-b598-3847474af310" providerId="AD" clId="Web-{794D916E-808D-443E-A4C3-00A8F296425D}" dt="2022-01-28T06:58:25.508" v="612" actId="1076"/>
          <ac:grpSpMkLst>
            <pc:docMk/>
            <pc:sldMk cId="1672631867" sldId="282"/>
            <ac:grpSpMk id="1015" creationId="{00000000-0000-0000-0000-000000000000}"/>
          </ac:grpSpMkLst>
        </pc:grpChg>
        <pc:grpChg chg="mod">
          <ac:chgData name="박동민" userId="S::d015007@aivle.kt.co.kr::6141c02c-f2e8-408d-b598-3847474af310" providerId="AD" clId="Web-{794D916E-808D-443E-A4C3-00A8F296425D}" dt="2022-01-28T06:58:25.508" v="613" actId="1076"/>
          <ac:grpSpMkLst>
            <pc:docMk/>
            <pc:sldMk cId="1672631867" sldId="282"/>
            <ac:grpSpMk id="1018" creationId="{00000000-0000-0000-0000-000000000000}"/>
          </ac:grpSpMkLst>
        </pc:grpChg>
        <pc:grpChg chg="mod">
          <ac:chgData name="박동민" userId="S::d015007@aivle.kt.co.kr::6141c02c-f2e8-408d-b598-3847474af310" providerId="AD" clId="Web-{794D916E-808D-443E-A4C3-00A8F296425D}" dt="2022-01-28T06:58:25.524" v="614" actId="1076"/>
          <ac:grpSpMkLst>
            <pc:docMk/>
            <pc:sldMk cId="1672631867" sldId="282"/>
            <ac:grpSpMk id="1019" creationId="{00000000-0000-0000-0000-000000000000}"/>
          </ac:grpSpMkLst>
        </pc:grpChg>
        <pc:grpChg chg="mod">
          <ac:chgData name="박동민" userId="S::d015007@aivle.kt.co.kr::6141c02c-f2e8-408d-b598-3847474af310" providerId="AD" clId="Web-{794D916E-808D-443E-A4C3-00A8F296425D}" dt="2022-01-28T06:58:25.524" v="615" actId="1076"/>
          <ac:grpSpMkLst>
            <pc:docMk/>
            <pc:sldMk cId="1672631867" sldId="282"/>
            <ac:grpSpMk id="1022" creationId="{00000000-0000-0000-0000-000000000000}"/>
          </ac:grpSpMkLst>
        </pc:grpChg>
        <pc:grpChg chg="mod">
          <ac:chgData name="박동민" userId="S::d015007@aivle.kt.co.kr::6141c02c-f2e8-408d-b598-3847474af310" providerId="AD" clId="Web-{794D916E-808D-443E-A4C3-00A8F296425D}" dt="2022-01-28T06:58:25.540" v="616" actId="1076"/>
          <ac:grpSpMkLst>
            <pc:docMk/>
            <pc:sldMk cId="1672631867" sldId="282"/>
            <ac:grpSpMk id="1024" creationId="{00000000-0000-0000-0000-000000000000}"/>
          </ac:grpSpMkLst>
        </pc:grpChg>
        <pc:picChg chg="del">
          <ac:chgData name="박동민" userId="S::d015007@aivle.kt.co.kr::6141c02c-f2e8-408d-b598-3847474af310" providerId="AD" clId="Web-{794D916E-808D-443E-A4C3-00A8F296425D}" dt="2022-01-28T06:57:36.335" v="601"/>
          <ac:picMkLst>
            <pc:docMk/>
            <pc:sldMk cId="1672631867" sldId="282"/>
            <ac:picMk id="3" creationId="{ECB9C5C4-F5D0-423B-9E8D-F79432085C88}"/>
          </ac:picMkLst>
        </pc:picChg>
        <pc:picChg chg="mod">
          <ac:chgData name="박동민" userId="S::d015007@aivle.kt.co.kr::6141c02c-f2e8-408d-b598-3847474af310" providerId="AD" clId="Web-{794D916E-808D-443E-A4C3-00A8F296425D}" dt="2022-01-28T06:58:25.555" v="619" actId="1076"/>
          <ac:picMkLst>
            <pc:docMk/>
            <pc:sldMk cId="1672631867" sldId="282"/>
            <ac:picMk id="9" creationId="{AB6BDD22-6291-4867-9C6C-479FEE92C8BC}"/>
          </ac:picMkLst>
        </pc:picChg>
        <pc:picChg chg="mod">
          <ac:chgData name="박동민" userId="S::d015007@aivle.kt.co.kr::6141c02c-f2e8-408d-b598-3847474af310" providerId="AD" clId="Web-{794D916E-808D-443E-A4C3-00A8F296425D}" dt="2022-01-28T06:58:25.571" v="620" actId="1076"/>
          <ac:picMkLst>
            <pc:docMk/>
            <pc:sldMk cId="1672631867" sldId="282"/>
            <ac:picMk id="10" creationId="{7472309D-F6BE-45A7-A32C-86815A4960C9}"/>
          </ac:picMkLst>
        </pc:picChg>
      </pc:sldChg>
      <pc:sldChg chg="addSp delSp modSp add replId">
        <pc:chgData name="박동민" userId="S::d015007@aivle.kt.co.kr::6141c02c-f2e8-408d-b598-3847474af310" providerId="AD" clId="Web-{794D916E-808D-443E-A4C3-00A8F296425D}" dt="2022-01-28T06:59:08.760" v="635" actId="1076"/>
        <pc:sldMkLst>
          <pc:docMk/>
          <pc:sldMk cId="1246149350" sldId="283"/>
        </pc:sldMkLst>
        <pc:spChg chg="add mod">
          <ac:chgData name="박동민" userId="S::d015007@aivle.kt.co.kr::6141c02c-f2e8-408d-b598-3847474af310" providerId="AD" clId="Web-{794D916E-808D-443E-A4C3-00A8F296425D}" dt="2022-01-28T06:59:01.337" v="633" actId="1076"/>
          <ac:spMkLst>
            <pc:docMk/>
            <pc:sldMk cId="1246149350" sldId="283"/>
            <ac:spMk id="8" creationId="{69404494-CA64-4E30-9AB9-57CF055F34E6}"/>
          </ac:spMkLst>
        </pc:spChg>
        <pc:spChg chg="add mod">
          <ac:chgData name="박동민" userId="S::d015007@aivle.kt.co.kr::6141c02c-f2e8-408d-b598-3847474af310" providerId="AD" clId="Web-{794D916E-808D-443E-A4C3-00A8F296425D}" dt="2022-01-28T06:59:08.760" v="635" actId="1076"/>
          <ac:spMkLst>
            <pc:docMk/>
            <pc:sldMk cId="1246149350" sldId="283"/>
            <ac:spMk id="11" creationId="{7DB7ED26-9F82-4FDE-B601-E0C33361F4A5}"/>
          </ac:spMkLst>
        </pc:spChg>
        <pc:spChg chg="del">
          <ac:chgData name="박동민" userId="S::d015007@aivle.kt.co.kr::6141c02c-f2e8-408d-b598-3847474af310" providerId="AD" clId="Web-{794D916E-808D-443E-A4C3-00A8F296425D}" dt="2022-01-28T06:57:26.429" v="593"/>
          <ac:spMkLst>
            <pc:docMk/>
            <pc:sldMk cId="1246149350" sldId="283"/>
            <ac:spMk id="61" creationId="{DA2A423D-8FC5-4616-9BC4-E9C404E8D0D4}"/>
          </ac:spMkLst>
        </pc:spChg>
        <pc:spChg chg="del mod">
          <ac:chgData name="박동민" userId="S::d015007@aivle.kt.co.kr::6141c02c-f2e8-408d-b598-3847474af310" providerId="AD" clId="Web-{794D916E-808D-443E-A4C3-00A8F296425D}" dt="2022-01-28T06:57:30.710" v="596"/>
          <ac:spMkLst>
            <pc:docMk/>
            <pc:sldMk cId="1246149350" sldId="283"/>
            <ac:spMk id="63" creationId="{1B47E816-79BD-436F-9D41-6600894C41E7}"/>
          </ac:spMkLst>
        </pc:spChg>
        <pc:grpChg chg="del">
          <ac:chgData name="박동민" userId="S::d015007@aivle.kt.co.kr::6141c02c-f2e8-408d-b598-3847474af310" providerId="AD" clId="Web-{794D916E-808D-443E-A4C3-00A8F296425D}" dt="2022-01-28T06:57:27.366" v="594"/>
          <ac:grpSpMkLst>
            <pc:docMk/>
            <pc:sldMk cId="1246149350" sldId="283"/>
            <ac:grpSpMk id="1014" creationId="{00000000-0000-0000-0000-000000000000}"/>
          </ac:grpSpMkLst>
        </pc:grpChg>
        <pc:grpChg chg="del">
          <ac:chgData name="박동민" userId="S::d015007@aivle.kt.co.kr::6141c02c-f2e8-408d-b598-3847474af310" providerId="AD" clId="Web-{794D916E-808D-443E-A4C3-00A8F296425D}" dt="2022-01-28T06:57:25.429" v="592"/>
          <ac:grpSpMkLst>
            <pc:docMk/>
            <pc:sldMk cId="1246149350" sldId="283"/>
            <ac:grpSpMk id="1015" creationId="{00000000-0000-0000-0000-000000000000}"/>
          </ac:grpSpMkLst>
        </pc:grpChg>
        <pc:grpChg chg="del">
          <ac:chgData name="박동민" userId="S::d015007@aivle.kt.co.kr::6141c02c-f2e8-408d-b598-3847474af310" providerId="AD" clId="Web-{794D916E-808D-443E-A4C3-00A8F296425D}" dt="2022-01-28T06:57:32.179" v="598"/>
          <ac:grpSpMkLst>
            <pc:docMk/>
            <pc:sldMk cId="1246149350" sldId="283"/>
            <ac:grpSpMk id="1018" creationId="{00000000-0000-0000-0000-000000000000}"/>
          </ac:grpSpMkLst>
        </pc:grpChg>
        <pc:grpChg chg="del">
          <ac:chgData name="박동민" userId="S::d015007@aivle.kt.co.kr::6141c02c-f2e8-408d-b598-3847474af310" providerId="AD" clId="Web-{794D916E-808D-443E-A4C3-00A8F296425D}" dt="2022-01-28T06:57:33.788" v="600"/>
          <ac:grpSpMkLst>
            <pc:docMk/>
            <pc:sldMk cId="1246149350" sldId="283"/>
            <ac:grpSpMk id="1019" creationId="{00000000-0000-0000-0000-000000000000}"/>
          </ac:grpSpMkLst>
        </pc:grpChg>
        <pc:grpChg chg="del">
          <ac:chgData name="박동민" userId="S::d015007@aivle.kt.co.kr::6141c02c-f2e8-408d-b598-3847474af310" providerId="AD" clId="Web-{794D916E-808D-443E-A4C3-00A8F296425D}" dt="2022-01-28T06:57:24.335" v="591"/>
          <ac:grpSpMkLst>
            <pc:docMk/>
            <pc:sldMk cId="1246149350" sldId="283"/>
            <ac:grpSpMk id="1022" creationId="{00000000-0000-0000-0000-000000000000}"/>
          </ac:grpSpMkLst>
        </pc:grpChg>
        <pc:grpChg chg="del">
          <ac:chgData name="박동민" userId="S::d015007@aivle.kt.co.kr::6141c02c-f2e8-408d-b598-3847474af310" providerId="AD" clId="Web-{794D916E-808D-443E-A4C3-00A8F296425D}" dt="2022-01-28T06:57:24.335" v="590"/>
          <ac:grpSpMkLst>
            <pc:docMk/>
            <pc:sldMk cId="1246149350" sldId="283"/>
            <ac:grpSpMk id="1024" creationId="{00000000-0000-0000-0000-000000000000}"/>
          </ac:grpSpMkLst>
        </pc:grpChg>
        <pc:picChg chg="mod">
          <ac:chgData name="박동민" userId="S::d015007@aivle.kt.co.kr::6141c02c-f2e8-408d-b598-3847474af310" providerId="AD" clId="Web-{794D916E-808D-443E-A4C3-00A8F296425D}" dt="2022-01-28T06:57:48.585" v="609" actId="1076"/>
          <ac:picMkLst>
            <pc:docMk/>
            <pc:sldMk cId="1246149350" sldId="283"/>
            <ac:picMk id="5" creationId="{CC63435F-E6E7-4D01-ACAA-70612691CCA9}"/>
          </ac:picMkLst>
        </pc:picChg>
        <pc:picChg chg="add mod">
          <ac:chgData name="박동민" userId="S::d015007@aivle.kt.co.kr::6141c02c-f2e8-408d-b598-3847474af310" providerId="AD" clId="Web-{794D916E-808D-443E-A4C3-00A8F296425D}" dt="2022-01-28T06:57:43.398" v="606" actId="1076"/>
          <ac:picMkLst>
            <pc:docMk/>
            <pc:sldMk cId="1246149350" sldId="283"/>
            <ac:picMk id="7" creationId="{5C674EEF-BE52-4926-8EA3-8728EDF8A290}"/>
          </ac:picMkLst>
        </pc:picChg>
        <pc:picChg chg="del">
          <ac:chgData name="박동민" userId="S::d015007@aivle.kt.co.kr::6141c02c-f2e8-408d-b598-3847474af310" providerId="AD" clId="Web-{794D916E-808D-443E-A4C3-00A8F296425D}" dt="2022-01-28T06:57:31.429" v="597"/>
          <ac:picMkLst>
            <pc:docMk/>
            <pc:sldMk cId="1246149350" sldId="283"/>
            <ac:picMk id="9" creationId="{AB6BDD22-6291-4867-9C6C-479FEE92C8BC}"/>
          </ac:picMkLst>
        </pc:picChg>
        <pc:picChg chg="del">
          <ac:chgData name="박동민" userId="S::d015007@aivle.kt.co.kr::6141c02c-f2e8-408d-b598-3847474af310" providerId="AD" clId="Web-{794D916E-808D-443E-A4C3-00A8F296425D}" dt="2022-01-28T06:57:32.929" v="599"/>
          <ac:picMkLst>
            <pc:docMk/>
            <pc:sldMk cId="1246149350" sldId="283"/>
            <ac:picMk id="10" creationId="{7472309D-F6BE-45A7-A32C-86815A4960C9}"/>
          </ac:picMkLst>
        </pc:picChg>
      </pc:sldChg>
      <pc:sldChg chg="add del replId">
        <pc:chgData name="박동민" userId="S::d015007@aivle.kt.co.kr::6141c02c-f2e8-408d-b598-3847474af310" providerId="AD" clId="Web-{794D916E-808D-443E-A4C3-00A8F296425D}" dt="2022-01-28T06:54:42.471" v="500"/>
        <pc:sldMkLst>
          <pc:docMk/>
          <pc:sldMk cId="3435929595" sldId="284"/>
        </pc:sldMkLst>
      </pc:sldChg>
    </pc:docChg>
  </pc:docChgLst>
  <pc:docChgLst>
    <pc:chgData name="전동준" userId="S::d015016@aivle.kt.co.kr::4b419df3-e7a6-40ee-9e14-011bc93fa051" providerId="AD" clId="Web-{3CA55660-7F88-4E1C-AA11-AD062B1424B9}"/>
    <pc:docChg chg="delSld modSld">
      <pc:chgData name="전동준" userId="S::d015016@aivle.kt.co.kr::4b419df3-e7a6-40ee-9e14-011bc93fa051" providerId="AD" clId="Web-{3CA55660-7F88-4E1C-AA11-AD062B1424B9}" dt="2022-01-28T07:08:41.372" v="24" actId="1076"/>
      <pc:docMkLst>
        <pc:docMk/>
      </pc:docMkLst>
      <pc:sldChg chg="modSp">
        <pc:chgData name="전동준" userId="S::d015016@aivle.kt.co.kr::4b419df3-e7a6-40ee-9e14-011bc93fa051" providerId="AD" clId="Web-{3CA55660-7F88-4E1C-AA11-AD062B1424B9}" dt="2022-01-28T07:00:24.985" v="5" actId="20577"/>
        <pc:sldMkLst>
          <pc:docMk/>
          <pc:sldMk cId="0" sldId="261"/>
        </pc:sldMkLst>
        <pc:spChg chg="mod">
          <ac:chgData name="전동준" userId="S::d015016@aivle.kt.co.kr::4b419df3-e7a6-40ee-9e14-011bc93fa051" providerId="AD" clId="Web-{3CA55660-7F88-4E1C-AA11-AD062B1424B9}" dt="2022-01-28T07:00:24.985" v="5" actId="20577"/>
          <ac:spMkLst>
            <pc:docMk/>
            <pc:sldMk cId="0" sldId="261"/>
            <ac:spMk id="2" creationId="{C04DF096-1B9D-450D-BC7E-3518171FEC2D}"/>
          </ac:spMkLst>
        </pc:spChg>
      </pc:sldChg>
      <pc:sldChg chg="del">
        <pc:chgData name="전동준" userId="S::d015016@aivle.kt.co.kr::4b419df3-e7a6-40ee-9e14-011bc93fa051" providerId="AD" clId="Web-{3CA55660-7F88-4E1C-AA11-AD062B1424B9}" dt="2022-01-28T07:00:03.625" v="0"/>
        <pc:sldMkLst>
          <pc:docMk/>
          <pc:sldMk cId="0" sldId="262"/>
        </pc:sldMkLst>
      </pc:sldChg>
      <pc:sldChg chg="modSp">
        <pc:chgData name="전동준" userId="S::d015016@aivle.kt.co.kr::4b419df3-e7a6-40ee-9e14-011bc93fa051" providerId="AD" clId="Web-{3CA55660-7F88-4E1C-AA11-AD062B1424B9}" dt="2022-01-28T07:08:41.372" v="24" actId="1076"/>
        <pc:sldMkLst>
          <pc:docMk/>
          <pc:sldMk cId="0" sldId="263"/>
        </pc:sldMkLst>
        <pc:graphicFrameChg chg="mod modGraphic">
          <ac:chgData name="전동준" userId="S::d015016@aivle.kt.co.kr::4b419df3-e7a6-40ee-9e14-011bc93fa051" providerId="AD" clId="Web-{3CA55660-7F88-4E1C-AA11-AD062B1424B9}" dt="2022-01-28T07:08:41.372" v="24" actId="1076"/>
          <ac:graphicFrameMkLst>
            <pc:docMk/>
            <pc:sldMk cId="0" sldId="263"/>
            <ac:graphicFrameMk id="4" creationId="{9E57F7B8-4D1A-453F-BB99-3F4C80F00BA8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7.png"/><Relationship Id="rId7" Type="http://schemas.openxmlformats.org/officeDocument/2006/relationships/image" Target="../media/image52.png"/><Relationship Id="rId12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12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8.png"/><Relationship Id="rId7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62.pn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40.png"/><Relationship Id="rId5" Type="http://schemas.openxmlformats.org/officeDocument/2006/relationships/image" Target="../media/image60.png"/><Relationship Id="rId10" Type="http://schemas.openxmlformats.org/officeDocument/2006/relationships/image" Target="../media/image39.png"/><Relationship Id="rId4" Type="http://schemas.openxmlformats.org/officeDocument/2006/relationships/image" Target="../media/image59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10" Type="http://schemas.openxmlformats.org/officeDocument/2006/relationships/image" Target="../media/image16.pn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6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2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8.png"/><Relationship Id="rId7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15.png"/><Relationship Id="rId4" Type="http://schemas.openxmlformats.org/officeDocument/2006/relationships/image" Target="../media/image44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52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56134" y="-146528"/>
            <a:ext cx="11070257" cy="10438095"/>
            <a:chOff x="7215457" y="-76190"/>
            <a:chExt cx="11070257" cy="104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5457" y="-76190"/>
              <a:ext cx="11070257" cy="104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0847" y="103455"/>
            <a:ext cx="499709" cy="11437617"/>
            <a:chOff x="9836740" y="419977"/>
            <a:chExt cx="499709" cy="11437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220000">
              <a:off x="9836740" y="419977"/>
              <a:ext cx="499709" cy="114376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7905" y="1750197"/>
            <a:ext cx="2828429" cy="1829726"/>
            <a:chOff x="12047905" y="1750197"/>
            <a:chExt cx="2828429" cy="18297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7905" y="1750197"/>
              <a:ext cx="2828429" cy="18297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6952" y="0"/>
            <a:ext cx="5504476" cy="3579923"/>
            <a:chOff x="12066952" y="0"/>
            <a:chExt cx="5504476" cy="3579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6952" y="0"/>
              <a:ext cx="5504476" cy="35799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354" y="2772959"/>
            <a:ext cx="6027246" cy="10412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7308" y="3908602"/>
            <a:ext cx="6014935" cy="27442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4444" y="7863724"/>
            <a:ext cx="3107386" cy="1276330"/>
            <a:chOff x="1144444" y="7863724"/>
            <a:chExt cx="3107386" cy="12763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94" y="7820492"/>
              <a:ext cx="2796306" cy="144516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44444" y="7910331"/>
              <a:ext cx="81062" cy="1146379"/>
              <a:chOff x="1144444" y="7910331"/>
              <a:chExt cx="81062" cy="11463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4444" y="7910331"/>
                <a:ext cx="81062" cy="114637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864" y="1168782"/>
            <a:ext cx="11430043" cy="69975"/>
            <a:chOff x="1217864" y="1168782"/>
            <a:chExt cx="11430043" cy="699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17864" y="1194172"/>
              <a:ext cx="11430043" cy="19195"/>
              <a:chOff x="1217864" y="1194172"/>
              <a:chExt cx="11430043" cy="191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7864" y="1194172"/>
                <a:ext cx="11430043" cy="1919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17864" y="1168782"/>
              <a:ext cx="5421741" cy="69975"/>
              <a:chOff x="1217864" y="1168782"/>
              <a:chExt cx="5421741" cy="699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7864" y="1168782"/>
                <a:ext cx="5421741" cy="6997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539673" y="0"/>
            <a:ext cx="4746041" cy="10285714"/>
            <a:chOff x="13539673" y="0"/>
            <a:chExt cx="4746041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9673" y="0"/>
              <a:ext cx="4746041" cy="10285714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040F60-63C0-4556-9360-B1339ECE3522}"/>
              </a:ext>
            </a:extLst>
          </p:cNvPr>
          <p:cNvGrpSpPr/>
          <p:nvPr/>
        </p:nvGrpSpPr>
        <p:grpSpPr>
          <a:xfrm>
            <a:off x="471047" y="2995015"/>
            <a:ext cx="5410719" cy="5341865"/>
            <a:chOff x="1217864" y="4311742"/>
            <a:chExt cx="5135298" cy="513529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7864" y="4311742"/>
              <a:ext cx="5135298" cy="5135298"/>
              <a:chOff x="1217864" y="4311742"/>
              <a:chExt cx="5135298" cy="513529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7864" y="4311742"/>
                <a:ext cx="5135298" cy="513529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946641" y="5769298"/>
              <a:ext cx="3677742" cy="3677742"/>
              <a:chOff x="1946641" y="5769298"/>
              <a:chExt cx="3677742" cy="36777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6641" y="5769298"/>
                <a:ext cx="3677742" cy="367774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835319" y="7546654"/>
              <a:ext cx="1900387" cy="1900387"/>
              <a:chOff x="2835319" y="7546654"/>
              <a:chExt cx="1900387" cy="19003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35319" y="7546654"/>
                <a:ext cx="1900387" cy="190038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grpSp>
        <p:nvGrpSpPr>
          <p:cNvPr id="1008" name="그룹 1008"/>
          <p:cNvGrpSpPr/>
          <p:nvPr/>
        </p:nvGrpSpPr>
        <p:grpSpPr>
          <a:xfrm rot="840000">
            <a:off x="3525852" y="7964253"/>
            <a:ext cx="2220600" cy="175464"/>
            <a:chOff x="4618757" y="8384879"/>
            <a:chExt cx="2303226" cy="1203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618757" y="8384879"/>
              <a:ext cx="2303226" cy="1203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20460000">
            <a:off x="3968337" y="5708520"/>
            <a:ext cx="2303226" cy="120380"/>
            <a:chOff x="4618757" y="6791139"/>
            <a:chExt cx="2303226" cy="1203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618757" y="6791139"/>
              <a:ext cx="2303226" cy="1203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19140000">
            <a:off x="3899482" y="3178345"/>
            <a:ext cx="2303226" cy="120380"/>
            <a:chOff x="4618757" y="5197398"/>
            <a:chExt cx="2303226" cy="1203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618757" y="5197398"/>
              <a:ext cx="2303226" cy="1203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49197" y="0"/>
            <a:ext cx="3790476" cy="10285714"/>
            <a:chOff x="10149197" y="0"/>
            <a:chExt cx="3790476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9197" y="0"/>
              <a:ext cx="3790476" cy="10285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42" y="8495819"/>
            <a:ext cx="1545586" cy="1754061"/>
          </a:xfrm>
          <a:prstGeom prst="rect">
            <a:avLst/>
          </a:prstGeom>
        </p:spPr>
      </p:pic>
      <p:grpSp>
        <p:nvGrpSpPr>
          <p:cNvPr id="2" name="그룹 1010">
            <a:extLst>
              <a:ext uri="{FF2B5EF4-FFF2-40B4-BE49-F238E27FC236}">
                <a16:creationId xmlns:a16="http://schemas.microsoft.com/office/drawing/2014/main" id="{DB8F56A7-722F-4498-8472-E5AFE7D82273}"/>
              </a:ext>
            </a:extLst>
          </p:cNvPr>
          <p:cNvGrpSpPr/>
          <p:nvPr/>
        </p:nvGrpSpPr>
        <p:grpSpPr>
          <a:xfrm>
            <a:off x="62933" y="103137"/>
            <a:ext cx="1042048" cy="967655"/>
            <a:chOff x="6631740" y="6313896"/>
            <a:chExt cx="1042048" cy="967655"/>
          </a:xfrm>
        </p:grpSpPr>
        <p:grpSp>
          <p:nvGrpSpPr>
            <p:cNvPr id="25" name="그룹 1011">
              <a:extLst>
                <a:ext uri="{FF2B5EF4-FFF2-40B4-BE49-F238E27FC236}">
                  <a16:creationId xmlns:a16="http://schemas.microsoft.com/office/drawing/2014/main" id="{DA1AFB7F-5854-4A54-8E00-F0EDCDB21211}"/>
                </a:ext>
              </a:extLst>
            </p:cNvPr>
            <p:cNvGrpSpPr/>
            <p:nvPr/>
          </p:nvGrpSpPr>
          <p:grpSpPr>
            <a:xfrm>
              <a:off x="6706723" y="6313896"/>
              <a:ext cx="967065" cy="967655"/>
              <a:chOff x="6706723" y="6313896"/>
              <a:chExt cx="967065" cy="967655"/>
            </a:xfrm>
          </p:grpSpPr>
          <p:pic>
            <p:nvPicPr>
              <p:cNvPr id="28" name="Object 30">
                <a:extLst>
                  <a:ext uri="{FF2B5EF4-FFF2-40B4-BE49-F238E27FC236}">
                    <a16:creationId xmlns:a16="http://schemas.microsoft.com/office/drawing/2014/main" id="{E831DBE8-80BC-41ED-8E05-256F90FFB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06723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27" name="Object 32">
              <a:extLst>
                <a:ext uri="{FF2B5EF4-FFF2-40B4-BE49-F238E27FC236}">
                  <a16:creationId xmlns:a16="http://schemas.microsoft.com/office/drawing/2014/main" id="{F675BA03-7E2A-4A6D-9D1D-A0A804C3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1740" y="6507235"/>
              <a:ext cx="995629" cy="76207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58D9D2F-E298-426F-9B81-D2EC700A845F}"/>
              </a:ext>
            </a:extLst>
          </p:cNvPr>
          <p:cNvSpPr txBox="1"/>
          <p:nvPr/>
        </p:nvSpPr>
        <p:spPr>
          <a:xfrm>
            <a:off x="1333926" y="97725"/>
            <a:ext cx="377750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모델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5F6339-1D87-4F8E-B914-F6BD13E122B2}"/>
              </a:ext>
            </a:extLst>
          </p:cNvPr>
          <p:cNvSpPr txBox="1"/>
          <p:nvPr/>
        </p:nvSpPr>
        <p:spPr>
          <a:xfrm>
            <a:off x="6063340" y="2020168"/>
            <a:ext cx="35194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>
                <a:cs typeface="Calibri"/>
              </a:rPr>
              <a:t>기본 모델 분석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6D70C1-9153-4C83-9644-C08A3A92FDA9}"/>
              </a:ext>
            </a:extLst>
          </p:cNvPr>
          <p:cNvSpPr txBox="1"/>
          <p:nvPr/>
        </p:nvSpPr>
        <p:spPr>
          <a:xfrm>
            <a:off x="6233253" y="4977984"/>
            <a:ext cx="43283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>
                <a:cs typeface="Calibri"/>
              </a:rPr>
              <a:t>튜닝 모델 생성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4BA5EB-2475-4364-8EF7-9E20531F1485}"/>
              </a:ext>
            </a:extLst>
          </p:cNvPr>
          <p:cNvSpPr txBox="1"/>
          <p:nvPr/>
        </p:nvSpPr>
        <p:spPr>
          <a:xfrm>
            <a:off x="5871391" y="7978597"/>
            <a:ext cx="3800812" cy="7254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err="1">
                <a:cs typeface="Calibri"/>
              </a:rPr>
              <a:t>Over</a:t>
            </a:r>
            <a:r>
              <a:rPr lang="ko-KR" altLang="en-US" sz="4000" b="1">
                <a:cs typeface="Calibri"/>
              </a:rPr>
              <a:t> </a:t>
            </a:r>
            <a:r>
              <a:rPr lang="ko-KR" altLang="en-US" sz="4000" b="1" err="1">
                <a:cs typeface="Calibri"/>
              </a:rPr>
              <a:t>Sampling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0F8413-80EB-4D2B-A8C0-66D370C7008C}"/>
              </a:ext>
            </a:extLst>
          </p:cNvPr>
          <p:cNvSpPr txBox="1"/>
          <p:nvPr/>
        </p:nvSpPr>
        <p:spPr>
          <a:xfrm>
            <a:off x="10753346" y="648566"/>
            <a:ext cx="259319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cs typeface="Calibri"/>
              </a:rPr>
              <a:t>단계별</a:t>
            </a:r>
            <a:endParaRPr lang="ko-KR"/>
          </a:p>
          <a:p>
            <a:pPr algn="ctr"/>
            <a:r>
              <a:rPr lang="ko-KR" altLang="en-US" sz="4000" b="1">
                <a:solidFill>
                  <a:schemeClr val="bg1"/>
                </a:solidFill>
                <a:cs typeface="Calibri"/>
              </a:rPr>
              <a:t>모델 분석</a:t>
            </a:r>
          </a:p>
          <a:p>
            <a:pPr algn="ctr"/>
            <a:r>
              <a:rPr lang="ko-KR" altLang="en-US" sz="4000" b="1">
                <a:solidFill>
                  <a:schemeClr val="bg1"/>
                </a:solidFill>
                <a:cs typeface="Calibri"/>
              </a:rPr>
              <a:t>진행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265360-1A18-42B5-93C7-1EBE4D182E22}"/>
              </a:ext>
            </a:extLst>
          </p:cNvPr>
          <p:cNvSpPr txBox="1"/>
          <p:nvPr/>
        </p:nvSpPr>
        <p:spPr>
          <a:xfrm>
            <a:off x="10147418" y="2851940"/>
            <a:ext cx="3805050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b="1" err="1">
                <a:solidFill>
                  <a:srgbClr val="A4D4F5"/>
                </a:solidFill>
                <a:cs typeface="Calibri"/>
              </a:rPr>
              <a:t>Logistic</a:t>
            </a:r>
            <a:endParaRPr lang="ko-KR" altLang="en-US" sz="3200" b="1">
              <a:solidFill>
                <a:srgbClr val="A4D4F5"/>
              </a:solidFill>
              <a:cs typeface="Calibri"/>
            </a:endParaRPr>
          </a:p>
          <a:p>
            <a:pPr algn="ctr"/>
            <a:r>
              <a:rPr lang="ko-KR" altLang="en-US" sz="3200" b="1" err="1">
                <a:solidFill>
                  <a:srgbClr val="A4D4F5"/>
                </a:solidFill>
                <a:cs typeface="Calibri"/>
              </a:rPr>
              <a:t>Regression</a:t>
            </a:r>
            <a:endParaRPr lang="ko-KR" altLang="en-US" sz="3200" b="1">
              <a:solidFill>
                <a:srgbClr val="A4D4F5"/>
              </a:solidFill>
              <a:cs typeface="Calibri"/>
            </a:endParaRPr>
          </a:p>
          <a:p>
            <a:pPr algn="ctr"/>
            <a:endParaRPr lang="ko-KR" altLang="en-US" sz="3200" b="1">
              <a:solidFill>
                <a:srgbClr val="A4D4F5"/>
              </a:solidFill>
              <a:cs typeface="Calibri"/>
            </a:endParaRPr>
          </a:p>
          <a:p>
            <a:pPr algn="ctr"/>
            <a:r>
              <a:rPr lang="ko-KR" altLang="en-US" sz="3200" b="1" err="1">
                <a:solidFill>
                  <a:srgbClr val="A4D4F5"/>
                </a:solidFill>
                <a:cs typeface="Calibri"/>
              </a:rPr>
              <a:t>Decision</a:t>
            </a:r>
            <a:r>
              <a:rPr lang="ko-KR" altLang="en-US" sz="3200" b="1">
                <a:solidFill>
                  <a:srgbClr val="A4D4F5"/>
                </a:solidFill>
                <a:cs typeface="Calibri"/>
              </a:rPr>
              <a:t> Tree</a:t>
            </a:r>
          </a:p>
          <a:p>
            <a:pPr algn="ctr"/>
            <a:endParaRPr lang="ko-KR" altLang="en-US" sz="3200" b="1">
              <a:solidFill>
                <a:srgbClr val="A4D4F5"/>
              </a:solidFill>
              <a:cs typeface="Calibri"/>
            </a:endParaRPr>
          </a:p>
          <a:p>
            <a:pPr algn="ctr"/>
            <a:r>
              <a:rPr lang="ko-KR" altLang="en-US" sz="3200" b="1">
                <a:solidFill>
                  <a:srgbClr val="A4D4F5"/>
                </a:solidFill>
                <a:cs typeface="Calibri"/>
              </a:rPr>
              <a:t>KNN</a:t>
            </a:r>
          </a:p>
          <a:p>
            <a:pPr algn="ctr"/>
            <a:endParaRPr lang="ko-KR" altLang="en-US" sz="3200" b="1">
              <a:solidFill>
                <a:srgbClr val="A4D4F5"/>
              </a:solidFill>
              <a:cs typeface="Calibri"/>
            </a:endParaRPr>
          </a:p>
          <a:p>
            <a:pPr algn="ctr"/>
            <a:r>
              <a:rPr lang="ko-KR" altLang="en-US" sz="3200" b="1" err="1">
                <a:solidFill>
                  <a:srgbClr val="A4D4F5"/>
                </a:solidFill>
                <a:cs typeface="Calibri"/>
              </a:rPr>
              <a:t>Random</a:t>
            </a:r>
            <a:endParaRPr lang="ko-KR" altLang="en-US" sz="3200" b="1">
              <a:solidFill>
                <a:srgbClr val="A4D4F5"/>
              </a:solidFill>
              <a:cs typeface="Calibri"/>
            </a:endParaRPr>
          </a:p>
          <a:p>
            <a:pPr algn="ctr"/>
            <a:r>
              <a:rPr lang="ko-KR" altLang="en-US" sz="3200" b="1" err="1">
                <a:solidFill>
                  <a:srgbClr val="A4D4F5"/>
                </a:solidFill>
                <a:cs typeface="Calibri"/>
              </a:rPr>
              <a:t>Forest</a:t>
            </a:r>
            <a:endParaRPr lang="ko-KR" altLang="en-US" sz="3200" b="1">
              <a:solidFill>
                <a:srgbClr val="A4D4F5"/>
              </a:solidFill>
              <a:cs typeface="Calibri"/>
            </a:endParaRPr>
          </a:p>
          <a:p>
            <a:pPr algn="ctr"/>
            <a:endParaRPr lang="ko-KR" altLang="en-US" sz="3200" b="1">
              <a:solidFill>
                <a:srgbClr val="A4D4F5"/>
              </a:solidFill>
              <a:cs typeface="Calibri"/>
            </a:endParaRPr>
          </a:p>
          <a:p>
            <a:pPr algn="ctr"/>
            <a:r>
              <a:rPr lang="ko-KR" altLang="en-US" sz="3200" b="1" err="1">
                <a:solidFill>
                  <a:srgbClr val="A4D4F5"/>
                </a:solidFill>
                <a:cs typeface="Calibri"/>
              </a:rPr>
              <a:t>XGBoost</a:t>
            </a:r>
            <a:endParaRPr lang="ko-KR" altLang="en-US" sz="3200" b="1">
              <a:solidFill>
                <a:srgbClr val="A4D4F5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33333" y="0"/>
            <a:ext cx="6057143" cy="2580640"/>
            <a:chOff x="12233333" y="0"/>
            <a:chExt cx="6057143" cy="2580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333" y="0"/>
              <a:ext cx="6057143" cy="2580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38095" y="2571117"/>
            <a:ext cx="6047619" cy="7717254"/>
            <a:chOff x="12238095" y="2571117"/>
            <a:chExt cx="6047619" cy="2580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8095" y="2571117"/>
              <a:ext cx="6047619" cy="2580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8914" y="1168782"/>
            <a:ext cx="4802899" cy="69975"/>
            <a:chOff x="1298914" y="1168782"/>
            <a:chExt cx="4802899" cy="699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8914" y="1168782"/>
              <a:ext cx="4802899" cy="6997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B6DA992-0B1C-4E54-8996-5A331122609D}"/>
              </a:ext>
            </a:extLst>
          </p:cNvPr>
          <p:cNvSpPr txBox="1"/>
          <p:nvPr/>
        </p:nvSpPr>
        <p:spPr>
          <a:xfrm>
            <a:off x="1788372" y="1585002"/>
            <a:ext cx="89416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>
                <a:cs typeface="Calibri"/>
              </a:rPr>
              <a:t>Data </a:t>
            </a:r>
            <a:r>
              <a:rPr lang="ko-KR" altLang="en-US" sz="4000" b="1" err="1">
                <a:cs typeface="Calibri"/>
              </a:rPr>
              <a:t>Imbalance</a:t>
            </a:r>
            <a:r>
              <a:rPr lang="ko-KR" altLang="en-US" sz="4000" b="1">
                <a:cs typeface="Calibri"/>
              </a:rPr>
              <a:t> 문제의 확인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56B5AE-9AB7-4E3F-9552-23B05DED5516}"/>
              </a:ext>
            </a:extLst>
          </p:cNvPr>
          <p:cNvSpPr txBox="1"/>
          <p:nvPr/>
        </p:nvSpPr>
        <p:spPr>
          <a:xfrm>
            <a:off x="12860322" y="621025"/>
            <a:ext cx="481033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cs typeface="Calibri"/>
              </a:rPr>
              <a:t>Data의</a:t>
            </a:r>
          </a:p>
          <a:p>
            <a:pPr algn="ctr"/>
            <a:r>
              <a:rPr lang="ko-KR" altLang="en-US" sz="4000" b="1" err="1">
                <a:solidFill>
                  <a:schemeClr val="bg1"/>
                </a:solidFill>
                <a:cs typeface="Calibri"/>
              </a:rPr>
              <a:t>Imbalance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4ED840-4085-4B3E-BA2C-89951E9CD8BD}"/>
              </a:ext>
            </a:extLst>
          </p:cNvPr>
          <p:cNvSpPr txBox="1"/>
          <p:nvPr/>
        </p:nvSpPr>
        <p:spPr>
          <a:xfrm>
            <a:off x="12767102" y="4945144"/>
            <a:ext cx="498618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800" b="1">
                <a:solidFill>
                  <a:schemeClr val="bg1"/>
                </a:solidFill>
                <a:cs typeface="Calibri"/>
              </a:rPr>
              <a:t>Target 데이터의 수는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800" b="1">
                <a:solidFill>
                  <a:schemeClr val="bg1"/>
                </a:solidFill>
                <a:cs typeface="Calibri"/>
              </a:rPr>
              <a:t>0 값이 300개소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800" b="1">
                <a:solidFill>
                  <a:schemeClr val="bg1"/>
                </a:solidFill>
                <a:cs typeface="Calibri"/>
              </a:rPr>
              <a:t>1 값이 700개소</a:t>
            </a:r>
          </a:p>
          <a:p>
            <a:pPr marL="1028700" lvl="1" indent="-571500">
              <a:buFont typeface="Arial"/>
              <a:buChar char="•"/>
            </a:pPr>
            <a:endParaRPr lang="ko-KR" altLang="en-US" sz="28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ko-KR" altLang="en-US" sz="2800" b="1">
                <a:solidFill>
                  <a:schemeClr val="bg1"/>
                </a:solidFill>
                <a:cs typeface="Calibri"/>
              </a:rPr>
              <a:t>Target 데이터 비율은 3:7</a:t>
            </a:r>
          </a:p>
          <a:p>
            <a:pPr marL="571500" indent="-571500">
              <a:buFont typeface="Arial"/>
              <a:buChar char="•"/>
            </a:pPr>
            <a:endParaRPr lang="ko-KR" altLang="en-US" sz="28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ko-KR" altLang="en-US" sz="28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B5C2154B-3FBD-496D-A878-CD190178B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8" y="2871285"/>
            <a:ext cx="10936994" cy="7284875"/>
          </a:xfrm>
          <a:prstGeom prst="rect">
            <a:avLst/>
          </a:prstGeom>
        </p:spPr>
      </p:pic>
      <p:grpSp>
        <p:nvGrpSpPr>
          <p:cNvPr id="2" name="그룹 1010">
            <a:extLst>
              <a:ext uri="{FF2B5EF4-FFF2-40B4-BE49-F238E27FC236}">
                <a16:creationId xmlns:a16="http://schemas.microsoft.com/office/drawing/2014/main" id="{DC537E31-602D-45A2-86C8-BEF2B5098A02}"/>
              </a:ext>
            </a:extLst>
          </p:cNvPr>
          <p:cNvGrpSpPr/>
          <p:nvPr/>
        </p:nvGrpSpPr>
        <p:grpSpPr>
          <a:xfrm>
            <a:off x="62933" y="103137"/>
            <a:ext cx="1042048" cy="967655"/>
            <a:chOff x="6631740" y="6313896"/>
            <a:chExt cx="1042048" cy="967655"/>
          </a:xfrm>
        </p:grpSpPr>
        <p:grpSp>
          <p:nvGrpSpPr>
            <p:cNvPr id="18" name="그룹 1011">
              <a:extLst>
                <a:ext uri="{FF2B5EF4-FFF2-40B4-BE49-F238E27FC236}">
                  <a16:creationId xmlns:a16="http://schemas.microsoft.com/office/drawing/2014/main" id="{474E2219-1685-4346-B341-EDFEAD0E5AC3}"/>
                </a:ext>
              </a:extLst>
            </p:cNvPr>
            <p:cNvGrpSpPr/>
            <p:nvPr/>
          </p:nvGrpSpPr>
          <p:grpSpPr>
            <a:xfrm>
              <a:off x="6706723" y="6313896"/>
              <a:ext cx="967065" cy="967655"/>
              <a:chOff x="6706723" y="6313896"/>
              <a:chExt cx="967065" cy="967655"/>
            </a:xfrm>
          </p:grpSpPr>
          <p:pic>
            <p:nvPicPr>
              <p:cNvPr id="23" name="Object 30">
                <a:extLst>
                  <a:ext uri="{FF2B5EF4-FFF2-40B4-BE49-F238E27FC236}">
                    <a16:creationId xmlns:a16="http://schemas.microsoft.com/office/drawing/2014/main" id="{CA20CC57-98FF-40D2-9122-6A0639289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06723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22" name="Object 32">
              <a:extLst>
                <a:ext uri="{FF2B5EF4-FFF2-40B4-BE49-F238E27FC236}">
                  <a16:creationId xmlns:a16="http://schemas.microsoft.com/office/drawing/2014/main" id="{041B6264-DE2C-48E2-ABF3-F9B50581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1740" y="6507235"/>
              <a:ext cx="995629" cy="76207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CBBD0B-9125-4DC8-A617-D1244CFABA7B}"/>
              </a:ext>
            </a:extLst>
          </p:cNvPr>
          <p:cNvSpPr txBox="1"/>
          <p:nvPr/>
        </p:nvSpPr>
        <p:spPr>
          <a:xfrm>
            <a:off x="1333926" y="97725"/>
            <a:ext cx="377750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모델 분석</a:t>
            </a:r>
          </a:p>
        </p:txBody>
      </p:sp>
    </p:spTree>
    <p:extLst>
      <p:ext uri="{BB962C8B-B14F-4D97-AF65-F5344CB8AC3E}">
        <p14:creationId xmlns:p14="http://schemas.microsoft.com/office/powerpoint/2010/main" val="389110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33333" y="0"/>
            <a:ext cx="6057143" cy="2580640"/>
            <a:chOff x="12233333" y="0"/>
            <a:chExt cx="6057143" cy="2580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333" y="0"/>
              <a:ext cx="6057143" cy="2580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38095" y="2571117"/>
            <a:ext cx="6047619" cy="7717254"/>
            <a:chOff x="12238095" y="2571117"/>
            <a:chExt cx="6047619" cy="2580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8095" y="2571117"/>
              <a:ext cx="6047619" cy="2580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8914" y="1168782"/>
            <a:ext cx="4802899" cy="69975"/>
            <a:chOff x="1298914" y="1168782"/>
            <a:chExt cx="4802899" cy="699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8914" y="1168782"/>
              <a:ext cx="4802899" cy="6997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C56B5AE-9AB7-4E3F-9552-23B05DED5516}"/>
              </a:ext>
            </a:extLst>
          </p:cNvPr>
          <p:cNvSpPr txBox="1"/>
          <p:nvPr/>
        </p:nvSpPr>
        <p:spPr>
          <a:xfrm>
            <a:off x="12860322" y="621025"/>
            <a:ext cx="481033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cs typeface="Calibri"/>
              </a:rPr>
              <a:t>Data의</a:t>
            </a:r>
          </a:p>
          <a:p>
            <a:pPr algn="ctr"/>
            <a:r>
              <a:rPr lang="ko-KR" altLang="en-US" sz="4000" b="1" err="1">
                <a:solidFill>
                  <a:schemeClr val="bg1"/>
                </a:solidFill>
                <a:cs typeface="Calibri"/>
              </a:rPr>
              <a:t>Imbalance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4ED840-4085-4B3E-BA2C-89951E9CD8BD}"/>
              </a:ext>
            </a:extLst>
          </p:cNvPr>
          <p:cNvSpPr txBox="1"/>
          <p:nvPr/>
        </p:nvSpPr>
        <p:spPr>
          <a:xfrm>
            <a:off x="12767102" y="3365999"/>
            <a:ext cx="4986184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800" b="1">
                <a:solidFill>
                  <a:schemeClr val="bg1"/>
                </a:solidFill>
                <a:cs typeface="Calibri"/>
              </a:rPr>
              <a:t>모든 모델의 </a:t>
            </a:r>
            <a:br>
              <a:rPr lang="ko-KR" altLang="en-US" sz="2800" b="1">
                <a:solidFill>
                  <a:schemeClr val="bg1"/>
                </a:solidFill>
                <a:cs typeface="Calibri"/>
              </a:rPr>
            </a:br>
            <a:r>
              <a:rPr lang="ko-KR" altLang="en-US" sz="2800" b="1" err="1">
                <a:solidFill>
                  <a:schemeClr val="bg1"/>
                </a:solidFill>
                <a:cs typeface="Calibri"/>
              </a:rPr>
              <a:t>classification_report에서</a:t>
            </a:r>
            <a:br>
              <a:rPr lang="ko-KR" altLang="en-US" sz="2800" b="1">
                <a:solidFill>
                  <a:schemeClr val="bg1"/>
                </a:solidFill>
                <a:cs typeface="Calibri"/>
              </a:rPr>
            </a:br>
            <a:r>
              <a:rPr lang="ko-KR" altLang="en-US" sz="2800" b="1">
                <a:solidFill>
                  <a:schemeClr val="bg1"/>
                </a:solidFill>
                <a:cs typeface="Calibri"/>
              </a:rPr>
              <a:t>0에 대한 </a:t>
            </a:r>
            <a:r>
              <a:rPr lang="ko-KR" altLang="en-US" sz="2800" b="1" err="1">
                <a:solidFill>
                  <a:schemeClr val="bg1"/>
                </a:solidFill>
                <a:cs typeface="Calibri"/>
              </a:rPr>
              <a:t>precision과</a:t>
            </a:r>
            <a:br>
              <a:rPr lang="ko-KR" altLang="en-US" sz="2800" b="1">
                <a:solidFill>
                  <a:schemeClr val="bg1"/>
                </a:solidFill>
                <a:cs typeface="Calibri"/>
              </a:rPr>
            </a:br>
            <a:r>
              <a:rPr lang="ko-KR" altLang="en-US" sz="2800" b="1" err="1">
                <a:solidFill>
                  <a:schemeClr val="bg1"/>
                </a:solidFill>
                <a:cs typeface="Calibri"/>
              </a:rPr>
              <a:t>recall이</a:t>
            </a:r>
            <a:r>
              <a:rPr lang="ko-KR" altLang="en-US" sz="2800" b="1">
                <a:solidFill>
                  <a:schemeClr val="bg1"/>
                </a:solidFill>
                <a:cs typeface="Calibri"/>
              </a:rPr>
              <a:t> 매우 적다.</a:t>
            </a:r>
          </a:p>
          <a:p>
            <a:pPr marL="1028700" lvl="1" indent="-571500">
              <a:buFont typeface="Arial"/>
              <a:buChar char="•"/>
            </a:pPr>
            <a:endParaRPr lang="ko-KR" altLang="en-US" sz="2800" b="1">
              <a:solidFill>
                <a:schemeClr val="bg1"/>
              </a:solidFill>
              <a:cs typeface="Calibri"/>
            </a:endParaRPr>
          </a:p>
          <a:p>
            <a:pPr marL="1028700" lvl="1" indent="-571500">
              <a:buFont typeface="Arial"/>
              <a:buChar char="•"/>
            </a:pPr>
            <a:endParaRPr lang="ko-KR" altLang="en-US" sz="28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ko-KR" altLang="en-US" sz="2800" b="1">
                <a:solidFill>
                  <a:schemeClr val="bg1"/>
                </a:solidFill>
                <a:cs typeface="Calibri"/>
              </a:rPr>
              <a:t>평가 지표의 상승을 위해</a:t>
            </a:r>
            <a:br>
              <a:rPr lang="ko-KR" altLang="en-US" sz="2800" b="1">
                <a:solidFill>
                  <a:schemeClr val="bg1"/>
                </a:solidFill>
                <a:cs typeface="Calibri"/>
              </a:rPr>
            </a:br>
            <a:r>
              <a:rPr lang="ko-KR" altLang="en-US" sz="2800" b="1">
                <a:solidFill>
                  <a:schemeClr val="bg1"/>
                </a:solidFill>
                <a:cs typeface="Calibri"/>
              </a:rPr>
              <a:t>0에 대한 </a:t>
            </a:r>
            <a:r>
              <a:rPr lang="ko-KR" altLang="en-US" sz="2800" b="1" err="1">
                <a:solidFill>
                  <a:schemeClr val="bg1"/>
                </a:solidFill>
                <a:cs typeface="Calibri"/>
              </a:rPr>
              <a:t>OverSampling이</a:t>
            </a:r>
            <a:br>
              <a:rPr lang="ko-KR" altLang="en-US" sz="2800" b="1">
                <a:solidFill>
                  <a:schemeClr val="bg1"/>
                </a:solidFill>
                <a:cs typeface="Calibri"/>
              </a:rPr>
            </a:br>
            <a:r>
              <a:rPr lang="ko-KR" altLang="en-US" sz="2800" b="1">
                <a:solidFill>
                  <a:schemeClr val="bg1"/>
                </a:solidFill>
                <a:cs typeface="Calibri"/>
              </a:rPr>
              <a:t>필요하다.</a:t>
            </a:r>
          </a:p>
          <a:p>
            <a:pPr marL="571500" indent="-571500">
              <a:buFont typeface="Arial"/>
              <a:buChar char="•"/>
            </a:pPr>
            <a:endParaRPr lang="ko-KR" altLang="en-US" sz="28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ko-KR" altLang="en-US" sz="28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AF74698-64EA-40A5-A0E7-0156ED694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600" y="5576334"/>
            <a:ext cx="8615121" cy="3231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B7178-E181-415B-BC1B-2B18B5471F7D}"/>
              </a:ext>
            </a:extLst>
          </p:cNvPr>
          <p:cNvSpPr txBox="1"/>
          <p:nvPr/>
        </p:nvSpPr>
        <p:spPr>
          <a:xfrm>
            <a:off x="4191658" y="9133078"/>
            <a:ext cx="34711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err="1">
                <a:cs typeface="Calibri"/>
              </a:rPr>
              <a:t>Decision</a:t>
            </a:r>
            <a:r>
              <a:rPr lang="ko-KR" altLang="en-US" sz="4000" b="1">
                <a:cs typeface="Calibri"/>
              </a:rPr>
              <a:t> Tree</a:t>
            </a:r>
          </a:p>
        </p:txBody>
      </p:sp>
      <p:pic>
        <p:nvPicPr>
          <p:cNvPr id="9" name="그림 17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B19D7F9-B924-4D9E-8A2D-79A600ED8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791" y="1482978"/>
            <a:ext cx="8605187" cy="3172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EE1971-E7D0-407D-8A03-371B1E238706}"/>
              </a:ext>
            </a:extLst>
          </p:cNvPr>
          <p:cNvSpPr txBox="1"/>
          <p:nvPr/>
        </p:nvSpPr>
        <p:spPr>
          <a:xfrm>
            <a:off x="3941580" y="4796438"/>
            <a:ext cx="43283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err="1">
                <a:cs typeface="Calibri"/>
              </a:rPr>
              <a:t>Random</a:t>
            </a:r>
            <a:r>
              <a:rPr lang="ko-KR" altLang="en-US" sz="4000" b="1">
                <a:cs typeface="Calibri"/>
              </a:rPr>
              <a:t> </a:t>
            </a:r>
            <a:r>
              <a:rPr lang="ko-KR" altLang="en-US" sz="4000" b="1" err="1">
                <a:cs typeface="Calibri"/>
              </a:rPr>
              <a:t>Forest</a:t>
            </a:r>
            <a:endParaRPr lang="ko-KR" err="1"/>
          </a:p>
        </p:txBody>
      </p:sp>
      <p:grpSp>
        <p:nvGrpSpPr>
          <p:cNvPr id="5" name="그룹 1010">
            <a:extLst>
              <a:ext uri="{FF2B5EF4-FFF2-40B4-BE49-F238E27FC236}">
                <a16:creationId xmlns:a16="http://schemas.microsoft.com/office/drawing/2014/main" id="{E33D56AC-1CAD-4514-A05D-0D81B6F3EE4F}"/>
              </a:ext>
            </a:extLst>
          </p:cNvPr>
          <p:cNvGrpSpPr/>
          <p:nvPr/>
        </p:nvGrpSpPr>
        <p:grpSpPr>
          <a:xfrm>
            <a:off x="62933" y="103137"/>
            <a:ext cx="1042048" cy="967655"/>
            <a:chOff x="6631740" y="6313896"/>
            <a:chExt cx="1042048" cy="967655"/>
          </a:xfrm>
        </p:grpSpPr>
        <p:grpSp>
          <p:nvGrpSpPr>
            <p:cNvPr id="23" name="그룹 1011">
              <a:extLst>
                <a:ext uri="{FF2B5EF4-FFF2-40B4-BE49-F238E27FC236}">
                  <a16:creationId xmlns:a16="http://schemas.microsoft.com/office/drawing/2014/main" id="{BDA36A11-AC4B-4D84-838D-4600E31A99F2}"/>
                </a:ext>
              </a:extLst>
            </p:cNvPr>
            <p:cNvGrpSpPr/>
            <p:nvPr/>
          </p:nvGrpSpPr>
          <p:grpSpPr>
            <a:xfrm>
              <a:off x="6706723" y="6313896"/>
              <a:ext cx="967065" cy="967655"/>
              <a:chOff x="6706723" y="6313896"/>
              <a:chExt cx="967065" cy="967655"/>
            </a:xfrm>
          </p:grpSpPr>
          <p:pic>
            <p:nvPicPr>
              <p:cNvPr id="25" name="Object 30">
                <a:extLst>
                  <a:ext uri="{FF2B5EF4-FFF2-40B4-BE49-F238E27FC236}">
                    <a16:creationId xmlns:a16="http://schemas.microsoft.com/office/drawing/2014/main" id="{935B49C3-F721-46A4-B821-30FE743DA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06723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24" name="Object 32">
              <a:extLst>
                <a:ext uri="{FF2B5EF4-FFF2-40B4-BE49-F238E27FC236}">
                  <a16:creationId xmlns:a16="http://schemas.microsoft.com/office/drawing/2014/main" id="{93343F08-7E02-4D7B-B27B-A86BE3787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1740" y="6507235"/>
              <a:ext cx="995629" cy="76207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68A0CF-50A9-40D5-93FC-206C25DA8269}"/>
              </a:ext>
            </a:extLst>
          </p:cNvPr>
          <p:cNvSpPr txBox="1"/>
          <p:nvPr/>
        </p:nvSpPr>
        <p:spPr>
          <a:xfrm>
            <a:off x="1333926" y="97725"/>
            <a:ext cx="377750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모델 분석</a:t>
            </a:r>
          </a:p>
        </p:txBody>
      </p:sp>
    </p:spTree>
    <p:extLst>
      <p:ext uri="{BB962C8B-B14F-4D97-AF65-F5344CB8AC3E}">
        <p14:creationId xmlns:p14="http://schemas.microsoft.com/office/powerpoint/2010/main" val="2533778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864" y="1196691"/>
            <a:ext cx="15849987" cy="19844"/>
            <a:chOff x="1217864" y="1196691"/>
            <a:chExt cx="15849987" cy="19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864" y="1196691"/>
              <a:ext cx="15849987" cy="19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7864" y="1168782"/>
            <a:ext cx="5421741" cy="69975"/>
            <a:chOff x="1217864" y="1168782"/>
            <a:chExt cx="5421741" cy="69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864" y="1168782"/>
              <a:ext cx="5421741" cy="6997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E6AE34-E0EC-4D24-9C8B-4080DB3D3CF2}"/>
              </a:ext>
            </a:extLst>
          </p:cNvPr>
          <p:cNvSpPr txBox="1"/>
          <p:nvPr/>
        </p:nvSpPr>
        <p:spPr>
          <a:xfrm>
            <a:off x="1547132" y="1751239"/>
            <a:ext cx="604973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모델 최적화</a:t>
            </a:r>
          </a:p>
        </p:txBody>
      </p:sp>
      <p:pic>
        <p:nvPicPr>
          <p:cNvPr id="10" name="그림 14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7778904F-814F-45A6-83B5-721FD7F72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45" y="3022244"/>
            <a:ext cx="5498647" cy="4201692"/>
          </a:xfrm>
          <a:prstGeom prst="rect">
            <a:avLst/>
          </a:prstGeom>
        </p:spPr>
      </p:pic>
      <p:pic>
        <p:nvPicPr>
          <p:cNvPr id="15" name="그림 1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82E03CE5-06CB-40A1-B505-8444B8879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57" y="7445090"/>
            <a:ext cx="4927146" cy="2295641"/>
          </a:xfrm>
          <a:prstGeom prst="rect">
            <a:avLst/>
          </a:prstGeom>
        </p:spPr>
      </p:pic>
      <p:pic>
        <p:nvPicPr>
          <p:cNvPr id="16" name="그림 1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5200B7A-CA22-4190-B132-BE7A87029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346" y="7362771"/>
            <a:ext cx="5070020" cy="2378635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DB0129E7-F2B1-4E42-8D42-7695DE42E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007" y="3022244"/>
            <a:ext cx="5498646" cy="4201692"/>
          </a:xfrm>
          <a:prstGeom prst="rect">
            <a:avLst/>
          </a:prstGeom>
        </p:spPr>
      </p:pic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B026DA34-3D11-4A2C-802B-9EB952BF28DE}"/>
              </a:ext>
            </a:extLst>
          </p:cNvPr>
          <p:cNvGrpSpPr/>
          <p:nvPr/>
        </p:nvGrpSpPr>
        <p:grpSpPr>
          <a:xfrm>
            <a:off x="12233333" y="0"/>
            <a:ext cx="6057143" cy="2580640"/>
            <a:chOff x="12233333" y="0"/>
            <a:chExt cx="6057143" cy="2580640"/>
          </a:xfrm>
        </p:grpSpPr>
        <p:pic>
          <p:nvPicPr>
            <p:cNvPr id="23" name="Object 2">
              <a:extLst>
                <a:ext uri="{FF2B5EF4-FFF2-40B4-BE49-F238E27FC236}">
                  <a16:creationId xmlns:a16="http://schemas.microsoft.com/office/drawing/2014/main" id="{BCAD34B0-8901-4C3D-9403-545CCB48D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3333" y="0"/>
              <a:ext cx="6057143" cy="2580640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804F0870-7C03-4A81-BA69-4A8F0919BC50}"/>
              </a:ext>
            </a:extLst>
          </p:cNvPr>
          <p:cNvGrpSpPr/>
          <p:nvPr/>
        </p:nvGrpSpPr>
        <p:grpSpPr>
          <a:xfrm>
            <a:off x="12238095" y="2571117"/>
            <a:ext cx="6047619" cy="2580640"/>
            <a:chOff x="12238095" y="2571117"/>
            <a:chExt cx="6047619" cy="2580640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4D22BEAB-4943-4A83-8B32-04816EC9E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38095" y="2571117"/>
              <a:ext cx="6047619" cy="2580640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4AE2CBA9-4993-4E43-BB1E-9ED5A151344B}"/>
              </a:ext>
            </a:extLst>
          </p:cNvPr>
          <p:cNvGrpSpPr/>
          <p:nvPr/>
        </p:nvGrpSpPr>
        <p:grpSpPr>
          <a:xfrm>
            <a:off x="12228571" y="7705074"/>
            <a:ext cx="6066667" cy="2580640"/>
            <a:chOff x="12228571" y="7705074"/>
            <a:chExt cx="6066667" cy="2580640"/>
          </a:xfrm>
        </p:grpSpPr>
        <p:pic>
          <p:nvPicPr>
            <p:cNvPr id="29" name="Object 8">
              <a:extLst>
                <a:ext uri="{FF2B5EF4-FFF2-40B4-BE49-F238E27FC236}">
                  <a16:creationId xmlns:a16="http://schemas.microsoft.com/office/drawing/2014/main" id="{9D923B5E-FBE3-45EB-8EE8-33183740D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28571" y="7705074"/>
              <a:ext cx="6066667" cy="2580640"/>
            </a:xfrm>
            <a:prstGeom prst="rect">
              <a:avLst/>
            </a:prstGeom>
          </p:spPr>
        </p:pic>
      </p:grpSp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71E45F49-E6C3-49C2-ACB8-5C95690D4DCF}"/>
              </a:ext>
            </a:extLst>
          </p:cNvPr>
          <p:cNvGrpSpPr/>
          <p:nvPr/>
        </p:nvGrpSpPr>
        <p:grpSpPr>
          <a:xfrm>
            <a:off x="12238095" y="5142233"/>
            <a:ext cx="6047619" cy="2580640"/>
            <a:chOff x="12238095" y="5142233"/>
            <a:chExt cx="6047619" cy="2580640"/>
          </a:xfrm>
        </p:grpSpPr>
        <p:pic>
          <p:nvPicPr>
            <p:cNvPr id="32" name="Object 11">
              <a:extLst>
                <a:ext uri="{FF2B5EF4-FFF2-40B4-BE49-F238E27FC236}">
                  <a16:creationId xmlns:a16="http://schemas.microsoft.com/office/drawing/2014/main" id="{01245940-0964-47CA-A942-2BBDBEDC8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38095" y="5142233"/>
              <a:ext cx="6047619" cy="258064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BB79D2A-27B1-4238-A57B-DB0739A34951}"/>
              </a:ext>
            </a:extLst>
          </p:cNvPr>
          <p:cNvSpPr txBox="1"/>
          <p:nvPr/>
        </p:nvSpPr>
        <p:spPr>
          <a:xfrm>
            <a:off x="12860322" y="542579"/>
            <a:ext cx="481033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err="1">
                <a:solidFill>
                  <a:schemeClr val="bg1"/>
                </a:solidFill>
                <a:cs typeface="Calibri"/>
              </a:rPr>
              <a:t>RandomSearchCV</a:t>
            </a:r>
          </a:p>
          <a:p>
            <a:pPr algn="ctr"/>
            <a:r>
              <a:rPr lang="ko-KR" altLang="en-US" sz="4000" b="1">
                <a:solidFill>
                  <a:schemeClr val="bg1"/>
                </a:solidFill>
                <a:cs typeface="Calibri"/>
              </a:rPr>
              <a:t>기반 모델 튜닝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9534B5-C604-4A9F-A0A2-9BCF83A81AF5}"/>
              </a:ext>
            </a:extLst>
          </p:cNvPr>
          <p:cNvSpPr txBox="1"/>
          <p:nvPr/>
        </p:nvSpPr>
        <p:spPr>
          <a:xfrm>
            <a:off x="12684475" y="3031455"/>
            <a:ext cx="557809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XGBoost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모델 기반 튜닝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좌측은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Oversampling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적용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X</a:t>
            </a:r>
            <a:br>
              <a:rPr lang="ko-KR" altLang="en-US" sz="2400" b="1">
                <a:solidFill>
                  <a:schemeClr val="bg1"/>
                </a:solidFill>
                <a:cs typeface="Calibri"/>
              </a:rPr>
            </a:br>
            <a:r>
              <a:rPr lang="ko-KR" altLang="en-US" sz="2400" b="1">
                <a:solidFill>
                  <a:schemeClr val="bg1"/>
                </a:solidFill>
                <a:cs typeface="Calibri"/>
              </a:rPr>
              <a:t>모델 튜닝 결과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우측은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Oversampling된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데이터 기반으로 생성한 모델 튜닝 결과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1DF965-EF94-4DDC-8762-49B98C671C07}"/>
              </a:ext>
            </a:extLst>
          </p:cNvPr>
          <p:cNvSpPr txBox="1"/>
          <p:nvPr/>
        </p:nvSpPr>
        <p:spPr>
          <a:xfrm>
            <a:off x="12684474" y="5647468"/>
            <a:ext cx="498618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차이 비교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좌측은 정밀도와 특이도가 매우 낮은 문제점 발생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우측 모델은 정밀도와 특이도 대폭 개선됨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1EE31D-DCC0-41C2-B8CF-881467E515BC}"/>
              </a:ext>
            </a:extLst>
          </p:cNvPr>
          <p:cNvSpPr txBox="1"/>
          <p:nvPr/>
        </p:nvSpPr>
        <p:spPr>
          <a:xfrm>
            <a:off x="12684473" y="8071178"/>
            <a:ext cx="498618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정리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원본 데이터의 볼륨 사이즈를 비슷하게 맞춰야 설명력 높은 모델을 만들 수 있음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5" name="그룹 1010">
            <a:extLst>
              <a:ext uri="{FF2B5EF4-FFF2-40B4-BE49-F238E27FC236}">
                <a16:creationId xmlns:a16="http://schemas.microsoft.com/office/drawing/2014/main" id="{B0C35396-C010-4797-AB8C-29D022590F09}"/>
              </a:ext>
            </a:extLst>
          </p:cNvPr>
          <p:cNvGrpSpPr/>
          <p:nvPr/>
        </p:nvGrpSpPr>
        <p:grpSpPr>
          <a:xfrm>
            <a:off x="62933" y="103137"/>
            <a:ext cx="1042048" cy="967655"/>
            <a:chOff x="6631740" y="6313896"/>
            <a:chExt cx="1042048" cy="967655"/>
          </a:xfrm>
        </p:grpSpPr>
        <p:grpSp>
          <p:nvGrpSpPr>
            <p:cNvPr id="31" name="그룹 1011">
              <a:extLst>
                <a:ext uri="{FF2B5EF4-FFF2-40B4-BE49-F238E27FC236}">
                  <a16:creationId xmlns:a16="http://schemas.microsoft.com/office/drawing/2014/main" id="{B6D03047-0ACA-44B2-953D-77C3ACEFA430}"/>
                </a:ext>
              </a:extLst>
            </p:cNvPr>
            <p:cNvGrpSpPr/>
            <p:nvPr/>
          </p:nvGrpSpPr>
          <p:grpSpPr>
            <a:xfrm>
              <a:off x="6706723" y="6313896"/>
              <a:ext cx="967065" cy="967655"/>
              <a:chOff x="6706723" y="6313896"/>
              <a:chExt cx="967065" cy="967655"/>
            </a:xfrm>
          </p:grpSpPr>
          <p:pic>
            <p:nvPicPr>
              <p:cNvPr id="35" name="Object 30">
                <a:extLst>
                  <a:ext uri="{FF2B5EF4-FFF2-40B4-BE49-F238E27FC236}">
                    <a16:creationId xmlns:a16="http://schemas.microsoft.com/office/drawing/2014/main" id="{BC0AAC1C-5EB5-45EE-962D-5E6F33DE5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06723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34" name="Object 32">
              <a:extLst>
                <a:ext uri="{FF2B5EF4-FFF2-40B4-BE49-F238E27FC236}">
                  <a16:creationId xmlns:a16="http://schemas.microsoft.com/office/drawing/2014/main" id="{D2DF9D2B-51D3-470E-BFBA-851FA1946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1740" y="6507235"/>
              <a:ext cx="995629" cy="76207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E6289BF-14F3-4A22-96E8-7C23949B93CA}"/>
              </a:ext>
            </a:extLst>
          </p:cNvPr>
          <p:cNvSpPr txBox="1"/>
          <p:nvPr/>
        </p:nvSpPr>
        <p:spPr>
          <a:xfrm>
            <a:off x="1333926" y="97725"/>
            <a:ext cx="377750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모델 분석</a:t>
            </a:r>
          </a:p>
        </p:txBody>
      </p:sp>
    </p:spTree>
    <p:extLst>
      <p:ext uri="{BB962C8B-B14F-4D97-AF65-F5344CB8AC3E}">
        <p14:creationId xmlns:p14="http://schemas.microsoft.com/office/powerpoint/2010/main" val="157560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864" y="1196691"/>
            <a:ext cx="15849987" cy="19844"/>
            <a:chOff x="1217864" y="1196691"/>
            <a:chExt cx="15849987" cy="19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864" y="1196691"/>
              <a:ext cx="15849987" cy="19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7864" y="1168782"/>
            <a:ext cx="5421741" cy="69975"/>
            <a:chOff x="1217864" y="1168782"/>
            <a:chExt cx="5421741" cy="69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864" y="1168782"/>
              <a:ext cx="5421741" cy="6997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E6AE34-E0EC-4D24-9C8B-4080DB3D3CF2}"/>
              </a:ext>
            </a:extLst>
          </p:cNvPr>
          <p:cNvSpPr txBox="1"/>
          <p:nvPr/>
        </p:nvSpPr>
        <p:spPr>
          <a:xfrm>
            <a:off x="3918229" y="1692205"/>
            <a:ext cx="1046347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Target = 0 에 대한 평가 지표</a:t>
            </a:r>
            <a:endParaRPr lang="ko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5EE28-5A4B-470B-843E-9D56249D1E89}"/>
              </a:ext>
            </a:extLst>
          </p:cNvPr>
          <p:cNvSpPr txBox="1"/>
          <p:nvPr/>
        </p:nvSpPr>
        <p:spPr>
          <a:xfrm>
            <a:off x="12091006" y="8741395"/>
            <a:ext cx="41744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err="1">
                <a:cs typeface="Calibri"/>
              </a:rPr>
              <a:t>OverSampling</a:t>
            </a:r>
            <a:endParaRPr lang="ko-KR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523C20-F568-40D0-8AC4-3FBCC2869C54}"/>
              </a:ext>
            </a:extLst>
          </p:cNvPr>
          <p:cNvSpPr txBox="1"/>
          <p:nvPr/>
        </p:nvSpPr>
        <p:spPr>
          <a:xfrm>
            <a:off x="4449394" y="8852117"/>
            <a:ext cx="2491386" cy="7282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 err="1">
                <a:cs typeface="Calibri"/>
              </a:rPr>
              <a:t>Basic</a:t>
            </a:r>
          </a:p>
        </p:txBody>
      </p:sp>
      <p:pic>
        <p:nvPicPr>
          <p:cNvPr id="12" name="그림 18">
            <a:extLst>
              <a:ext uri="{FF2B5EF4-FFF2-40B4-BE49-F238E27FC236}">
                <a16:creationId xmlns:a16="http://schemas.microsoft.com/office/drawing/2014/main" id="{B2309633-259C-4AB1-8BD6-7A7314A6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09" y="2732860"/>
            <a:ext cx="8630728" cy="6179940"/>
          </a:xfrm>
          <a:prstGeom prst="rect">
            <a:avLst/>
          </a:prstGeom>
        </p:spPr>
      </p:pic>
      <p:pic>
        <p:nvPicPr>
          <p:cNvPr id="21" name="그림 22">
            <a:extLst>
              <a:ext uri="{FF2B5EF4-FFF2-40B4-BE49-F238E27FC236}">
                <a16:creationId xmlns:a16="http://schemas.microsoft.com/office/drawing/2014/main" id="{F4513434-2E71-43C0-9154-18BFA4250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338" y="2712620"/>
            <a:ext cx="8493368" cy="6177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4F2E4F-D5F6-4EC0-BF40-95CFF40434CD}"/>
              </a:ext>
            </a:extLst>
          </p:cNvPr>
          <p:cNvSpPr txBox="1"/>
          <p:nvPr/>
        </p:nvSpPr>
        <p:spPr>
          <a:xfrm>
            <a:off x="4282169" y="9568543"/>
            <a:ext cx="1088707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 b="1">
                <a:cs typeface="Calibri"/>
              </a:rPr>
              <a:t>신용도가 낮은 사람(</a:t>
            </a:r>
            <a:r>
              <a:rPr lang="ko-KR" altLang="en-US" sz="2200" b="1" err="1">
                <a:cs typeface="Calibri"/>
              </a:rPr>
              <a:t>Creditability가</a:t>
            </a:r>
            <a:r>
              <a:rPr lang="ko-KR" altLang="en-US" sz="2200" b="1">
                <a:cs typeface="Calibri"/>
              </a:rPr>
              <a:t> 0인 경우)에 대한 정밀도와 재현율이 매우 낮았다.</a:t>
            </a:r>
          </a:p>
        </p:txBody>
      </p:sp>
      <p:grpSp>
        <p:nvGrpSpPr>
          <p:cNvPr id="5" name="그룹 1010">
            <a:extLst>
              <a:ext uri="{FF2B5EF4-FFF2-40B4-BE49-F238E27FC236}">
                <a16:creationId xmlns:a16="http://schemas.microsoft.com/office/drawing/2014/main" id="{613F2F17-A517-49E5-A8FA-B2F16980AA2C}"/>
              </a:ext>
            </a:extLst>
          </p:cNvPr>
          <p:cNvGrpSpPr/>
          <p:nvPr/>
        </p:nvGrpSpPr>
        <p:grpSpPr>
          <a:xfrm>
            <a:off x="62933" y="103137"/>
            <a:ext cx="1042048" cy="967655"/>
            <a:chOff x="6631740" y="6313896"/>
            <a:chExt cx="1042048" cy="967655"/>
          </a:xfrm>
        </p:grpSpPr>
        <p:grpSp>
          <p:nvGrpSpPr>
            <p:cNvPr id="17" name="그룹 1011">
              <a:extLst>
                <a:ext uri="{FF2B5EF4-FFF2-40B4-BE49-F238E27FC236}">
                  <a16:creationId xmlns:a16="http://schemas.microsoft.com/office/drawing/2014/main" id="{56042E3F-0C44-4F07-999E-E370052AE163}"/>
                </a:ext>
              </a:extLst>
            </p:cNvPr>
            <p:cNvGrpSpPr/>
            <p:nvPr/>
          </p:nvGrpSpPr>
          <p:grpSpPr>
            <a:xfrm>
              <a:off x="6706723" y="6313896"/>
              <a:ext cx="967065" cy="967655"/>
              <a:chOff x="6706723" y="6313896"/>
              <a:chExt cx="967065" cy="967655"/>
            </a:xfrm>
          </p:grpSpPr>
          <p:pic>
            <p:nvPicPr>
              <p:cNvPr id="19" name="Object 30">
                <a:extLst>
                  <a:ext uri="{FF2B5EF4-FFF2-40B4-BE49-F238E27FC236}">
                    <a16:creationId xmlns:a16="http://schemas.microsoft.com/office/drawing/2014/main" id="{E2EFA865-30B1-416F-9DF5-27F09A37B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06723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18" name="Object 32">
              <a:extLst>
                <a:ext uri="{FF2B5EF4-FFF2-40B4-BE49-F238E27FC236}">
                  <a16:creationId xmlns:a16="http://schemas.microsoft.com/office/drawing/2014/main" id="{8E63D142-9F2F-44F4-B378-4C4B2BAA0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1740" y="6507235"/>
              <a:ext cx="995629" cy="76207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42C070-A066-4A1A-B116-E1DCC4F7AE35}"/>
              </a:ext>
            </a:extLst>
          </p:cNvPr>
          <p:cNvSpPr txBox="1"/>
          <p:nvPr/>
        </p:nvSpPr>
        <p:spPr>
          <a:xfrm>
            <a:off x="1333926" y="97725"/>
            <a:ext cx="377750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모델 분석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33333" y="0"/>
            <a:ext cx="6057143" cy="2580640"/>
            <a:chOff x="12233333" y="0"/>
            <a:chExt cx="6057143" cy="2580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333" y="0"/>
              <a:ext cx="6057143" cy="2580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38095" y="2571117"/>
            <a:ext cx="6047619" cy="2580640"/>
            <a:chOff x="12238095" y="2571117"/>
            <a:chExt cx="6047619" cy="2580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8095" y="2571117"/>
              <a:ext cx="6047619" cy="2580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8571" y="7705074"/>
            <a:ext cx="6066667" cy="2580640"/>
            <a:chOff x="12228571" y="7705074"/>
            <a:chExt cx="6066667" cy="25806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28571" y="7705074"/>
              <a:ext cx="6066667" cy="25806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38095" y="5142233"/>
            <a:ext cx="6047619" cy="2580640"/>
            <a:chOff x="12238095" y="5142233"/>
            <a:chExt cx="6047619" cy="25806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38095" y="5142233"/>
              <a:ext cx="6047619" cy="2580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8914" y="1168782"/>
            <a:ext cx="4802899" cy="69975"/>
            <a:chOff x="1298914" y="1168782"/>
            <a:chExt cx="4802899" cy="699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914" y="1168782"/>
              <a:ext cx="4802899" cy="6997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B6DA992-0B1C-4E54-8996-5A331122609D}"/>
              </a:ext>
            </a:extLst>
          </p:cNvPr>
          <p:cNvSpPr txBox="1"/>
          <p:nvPr/>
        </p:nvSpPr>
        <p:spPr>
          <a:xfrm>
            <a:off x="-1868" y="4366761"/>
            <a:ext cx="447983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>
                <a:cs typeface="Calibri"/>
              </a:rPr>
              <a:t>Data </a:t>
            </a:r>
            <a:r>
              <a:rPr lang="ko-KR" altLang="en-US" sz="4000" b="1" err="1">
                <a:cs typeface="Calibri"/>
              </a:rPr>
              <a:t>Imbalance</a:t>
            </a:r>
            <a:r>
              <a:rPr lang="ko-KR" altLang="en-US" sz="4000" b="1">
                <a:cs typeface="Calibri"/>
              </a:rPr>
              <a:t> 문제를 해결하기 위한</a:t>
            </a:r>
          </a:p>
          <a:p>
            <a:pPr algn="ctr"/>
            <a:r>
              <a:rPr lang="ko-KR" altLang="en-US" sz="4000" b="1" err="1">
                <a:cs typeface="Calibri"/>
              </a:rPr>
              <a:t>OverSampling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56B5AE-9AB7-4E3F-9552-23B05DED5516}"/>
              </a:ext>
            </a:extLst>
          </p:cNvPr>
          <p:cNvSpPr txBox="1"/>
          <p:nvPr/>
        </p:nvSpPr>
        <p:spPr>
          <a:xfrm>
            <a:off x="12860322" y="318061"/>
            <a:ext cx="481033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err="1">
                <a:solidFill>
                  <a:schemeClr val="bg1"/>
                </a:solidFill>
                <a:cs typeface="Calibri"/>
              </a:rPr>
              <a:t>Imbalanced</a:t>
            </a:r>
            <a:r>
              <a:rPr lang="ko-KR" altLang="en-US" sz="4000" b="1">
                <a:solidFill>
                  <a:schemeClr val="bg1"/>
                </a:solidFill>
                <a:cs typeface="Calibri"/>
              </a:rPr>
              <a:t> Data</a:t>
            </a:r>
          </a:p>
          <a:p>
            <a:pPr algn="ctr"/>
            <a:r>
              <a:rPr lang="ko-KR" altLang="en-US" sz="4000" b="1">
                <a:solidFill>
                  <a:schemeClr val="bg1"/>
                </a:solidFill>
                <a:cs typeface="Calibri"/>
              </a:rPr>
              <a:t>처리</a:t>
            </a:r>
          </a:p>
          <a:p>
            <a:pPr algn="ctr"/>
            <a:r>
              <a:rPr lang="ko-KR" altLang="en-US" sz="4000" b="1" err="1">
                <a:solidFill>
                  <a:schemeClr val="bg1"/>
                </a:solidFill>
                <a:cs typeface="Calibri"/>
              </a:rPr>
              <a:t>OverSampling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4ED840-4085-4B3E-BA2C-89951E9CD8BD}"/>
              </a:ext>
            </a:extLst>
          </p:cNvPr>
          <p:cNvSpPr txBox="1"/>
          <p:nvPr/>
        </p:nvSpPr>
        <p:spPr>
          <a:xfrm>
            <a:off x="12684475" y="3072276"/>
            <a:ext cx="49861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모델 학습 결과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0에 대한 낮은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Recall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0에 대한 낮은 Precision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3CA7DE-BDAD-41C1-9024-313A85B01CC0}"/>
              </a:ext>
            </a:extLst>
          </p:cNvPr>
          <p:cNvSpPr txBox="1"/>
          <p:nvPr/>
        </p:nvSpPr>
        <p:spPr>
          <a:xfrm>
            <a:off x="12684474" y="5647468"/>
            <a:ext cx="49861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Over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Sampling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결과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정밀도, 재현도 크게 향상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정확도는 유지됨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149D8E-F301-4DA9-8E1B-2B1DB4342155}"/>
              </a:ext>
            </a:extLst>
          </p:cNvPr>
          <p:cNvSpPr txBox="1"/>
          <p:nvPr/>
        </p:nvSpPr>
        <p:spPr>
          <a:xfrm>
            <a:off x="12684473" y="8071178"/>
            <a:ext cx="516988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Modified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XGBoost</a:t>
            </a:r>
            <a:endParaRPr lang="ko-KR" altLang="en-US" sz="2400" b="1">
              <a:solidFill>
                <a:schemeClr val="bg1"/>
              </a:solidFill>
              <a:cs typeface="Calibri"/>
            </a:endParaRP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OverSampling</a:t>
            </a:r>
            <a:endParaRPr lang="ko-KR" altLang="en-US" sz="2400" b="1">
              <a:solidFill>
                <a:schemeClr val="bg1"/>
              </a:solidFill>
              <a:cs typeface="Calibri"/>
            </a:endParaRP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Tuning된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XGBoost</a:t>
            </a:r>
            <a:endParaRPr lang="ko-KR" altLang="en-US" sz="2400" b="1">
              <a:solidFill>
                <a:schemeClr val="bg1"/>
              </a:solidFill>
              <a:cs typeface="Calibri"/>
            </a:endParaRP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다른 모델들보다 높은 정확도(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Accuracy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=0.83)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E589673B-BAC1-4FA2-9365-4C9C6FA76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9924" y="1044486"/>
            <a:ext cx="7317742" cy="4697841"/>
          </a:xfrm>
          <a:prstGeom prst="rect">
            <a:avLst/>
          </a:prstGeom>
        </p:spPr>
      </p:pic>
      <p:pic>
        <p:nvPicPr>
          <p:cNvPr id="7" name="그림 10">
            <a:extLst>
              <a:ext uri="{FF2B5EF4-FFF2-40B4-BE49-F238E27FC236}">
                <a16:creationId xmlns:a16="http://schemas.microsoft.com/office/drawing/2014/main" id="{2DF21F84-2534-4ECC-90BD-59E2C2BA3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135" y="5648509"/>
            <a:ext cx="7315198" cy="462235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FD5242-E622-4E0D-85C7-ACC0792F5B4E}"/>
              </a:ext>
            </a:extLst>
          </p:cNvPr>
          <p:cNvCxnSpPr/>
          <p:nvPr/>
        </p:nvCxnSpPr>
        <p:spPr>
          <a:xfrm>
            <a:off x="5175173" y="7412974"/>
            <a:ext cx="4627083" cy="27542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43A49A2-D686-4433-94A7-8F70FE95781C}"/>
              </a:ext>
            </a:extLst>
          </p:cNvPr>
          <p:cNvCxnSpPr>
            <a:cxnSpLocks/>
          </p:cNvCxnSpPr>
          <p:nvPr/>
        </p:nvCxnSpPr>
        <p:spPr>
          <a:xfrm>
            <a:off x="9802256" y="6269973"/>
            <a:ext cx="2079433" cy="27542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66076C1-8B2B-4210-9564-2D07090C6F56}"/>
              </a:ext>
            </a:extLst>
          </p:cNvPr>
          <p:cNvCxnSpPr/>
          <p:nvPr/>
        </p:nvCxnSpPr>
        <p:spPr>
          <a:xfrm flipH="1">
            <a:off x="9812931" y="6288910"/>
            <a:ext cx="8262" cy="113473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10">
            <a:extLst>
              <a:ext uri="{FF2B5EF4-FFF2-40B4-BE49-F238E27FC236}">
                <a16:creationId xmlns:a16="http://schemas.microsoft.com/office/drawing/2014/main" id="{ACC17E15-86D5-4C10-ABC7-76E7647AE42E}"/>
              </a:ext>
            </a:extLst>
          </p:cNvPr>
          <p:cNvGrpSpPr/>
          <p:nvPr/>
        </p:nvGrpSpPr>
        <p:grpSpPr>
          <a:xfrm>
            <a:off x="62933" y="103137"/>
            <a:ext cx="1042048" cy="967655"/>
            <a:chOff x="6631740" y="6313896"/>
            <a:chExt cx="1042048" cy="967655"/>
          </a:xfrm>
        </p:grpSpPr>
        <p:grpSp>
          <p:nvGrpSpPr>
            <p:cNvPr id="32" name="그룹 1011">
              <a:extLst>
                <a:ext uri="{FF2B5EF4-FFF2-40B4-BE49-F238E27FC236}">
                  <a16:creationId xmlns:a16="http://schemas.microsoft.com/office/drawing/2014/main" id="{C255FA75-EDC0-45EF-A2B8-9E2EC78211BA}"/>
                </a:ext>
              </a:extLst>
            </p:cNvPr>
            <p:cNvGrpSpPr/>
            <p:nvPr/>
          </p:nvGrpSpPr>
          <p:grpSpPr>
            <a:xfrm>
              <a:off x="6706723" y="6313896"/>
              <a:ext cx="967065" cy="967655"/>
              <a:chOff x="6706723" y="6313896"/>
              <a:chExt cx="967065" cy="967655"/>
            </a:xfrm>
          </p:grpSpPr>
          <p:pic>
            <p:nvPicPr>
              <p:cNvPr id="34" name="Object 30">
                <a:extLst>
                  <a:ext uri="{FF2B5EF4-FFF2-40B4-BE49-F238E27FC236}">
                    <a16:creationId xmlns:a16="http://schemas.microsoft.com/office/drawing/2014/main" id="{E2A4A622-858B-46A2-9318-6A7BB4415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06723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0DDA08EC-98AB-4E6E-8BA5-C559AAB41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1740" y="6507235"/>
              <a:ext cx="995629" cy="76207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04942C4-0DEF-4C56-B45B-ED0F5951BCE7}"/>
              </a:ext>
            </a:extLst>
          </p:cNvPr>
          <p:cNvSpPr txBox="1"/>
          <p:nvPr/>
        </p:nvSpPr>
        <p:spPr>
          <a:xfrm>
            <a:off x="1333926" y="97725"/>
            <a:ext cx="377750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모델 분석</a:t>
            </a:r>
          </a:p>
        </p:txBody>
      </p:sp>
    </p:spTree>
    <p:extLst>
      <p:ext uri="{BB962C8B-B14F-4D97-AF65-F5344CB8AC3E}">
        <p14:creationId xmlns:p14="http://schemas.microsoft.com/office/powerpoint/2010/main" val="49753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33333" y="0"/>
            <a:ext cx="6057143" cy="2580640"/>
            <a:chOff x="12233333" y="0"/>
            <a:chExt cx="6057143" cy="2580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333" y="0"/>
              <a:ext cx="6057143" cy="2580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38095" y="2571117"/>
            <a:ext cx="6047619" cy="2580640"/>
            <a:chOff x="12238095" y="2571117"/>
            <a:chExt cx="6047619" cy="2580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8095" y="2571117"/>
              <a:ext cx="6047619" cy="2580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8571" y="7705074"/>
            <a:ext cx="6066667" cy="2580640"/>
            <a:chOff x="12228571" y="7705074"/>
            <a:chExt cx="6066667" cy="25806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28571" y="7705074"/>
              <a:ext cx="6066667" cy="25806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38095" y="5142233"/>
            <a:ext cx="6047619" cy="2580640"/>
            <a:chOff x="12238095" y="5142233"/>
            <a:chExt cx="6047619" cy="25806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38095" y="5142233"/>
              <a:ext cx="6047619" cy="2580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8914" y="1168782"/>
            <a:ext cx="4802899" cy="69975"/>
            <a:chOff x="1298914" y="1168782"/>
            <a:chExt cx="4802899" cy="699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914" y="1168782"/>
              <a:ext cx="4802899" cy="6997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B6DA992-0B1C-4E54-8996-5A331122609D}"/>
              </a:ext>
            </a:extLst>
          </p:cNvPr>
          <p:cNvSpPr txBox="1"/>
          <p:nvPr/>
        </p:nvSpPr>
        <p:spPr>
          <a:xfrm>
            <a:off x="232241" y="1502375"/>
            <a:ext cx="1180604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err="1">
                <a:cs typeface="Calibri"/>
              </a:rPr>
              <a:t>Oversampling을</a:t>
            </a:r>
            <a:r>
              <a:rPr lang="ko-KR" altLang="en-US" sz="4000" b="1">
                <a:cs typeface="Calibri"/>
              </a:rPr>
              <a:t> 진행한 뒤, 0에 대한 급격한 성능 향상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56B5AE-9AB7-4E3F-9552-23B05DED5516}"/>
              </a:ext>
            </a:extLst>
          </p:cNvPr>
          <p:cNvSpPr txBox="1"/>
          <p:nvPr/>
        </p:nvSpPr>
        <p:spPr>
          <a:xfrm>
            <a:off x="12860322" y="318061"/>
            <a:ext cx="481033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err="1">
                <a:solidFill>
                  <a:schemeClr val="bg1"/>
                </a:solidFill>
                <a:cs typeface="Calibri"/>
              </a:rPr>
              <a:t>Imbalanced</a:t>
            </a:r>
            <a:r>
              <a:rPr lang="ko-KR" altLang="en-US" sz="4000" b="1">
                <a:solidFill>
                  <a:schemeClr val="bg1"/>
                </a:solidFill>
                <a:cs typeface="Calibri"/>
              </a:rPr>
              <a:t> Data</a:t>
            </a:r>
          </a:p>
          <a:p>
            <a:pPr algn="ctr"/>
            <a:r>
              <a:rPr lang="ko-KR" altLang="en-US" sz="4000" b="1">
                <a:solidFill>
                  <a:schemeClr val="bg1"/>
                </a:solidFill>
                <a:cs typeface="Calibri"/>
              </a:rPr>
              <a:t>처리</a:t>
            </a:r>
          </a:p>
          <a:p>
            <a:pPr algn="ctr"/>
            <a:r>
              <a:rPr lang="ko-KR" altLang="en-US" sz="4000" b="1" err="1">
                <a:solidFill>
                  <a:schemeClr val="bg1"/>
                </a:solidFill>
                <a:cs typeface="Calibri"/>
              </a:rPr>
              <a:t>OverSampling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4ED840-4085-4B3E-BA2C-89951E9CD8BD}"/>
              </a:ext>
            </a:extLst>
          </p:cNvPr>
          <p:cNvSpPr txBox="1"/>
          <p:nvPr/>
        </p:nvSpPr>
        <p:spPr>
          <a:xfrm>
            <a:off x="12684475" y="3072276"/>
            <a:ext cx="498618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800" b="1">
                <a:solidFill>
                  <a:schemeClr val="bg1"/>
                </a:solidFill>
                <a:cs typeface="Calibri"/>
              </a:rPr>
              <a:t>모델 학습 결과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0에 대한 낮은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Recall</a:t>
            </a:r>
            <a:endParaRPr lang="ko-KR" altLang="en-US" sz="2400" b="1">
              <a:solidFill>
                <a:schemeClr val="bg1"/>
              </a:solidFill>
              <a:cs typeface="Calibri"/>
            </a:endParaRP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0에 대한 낮은 Precision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3CA7DE-BDAD-41C1-9024-313A85B01CC0}"/>
              </a:ext>
            </a:extLst>
          </p:cNvPr>
          <p:cNvSpPr txBox="1"/>
          <p:nvPr/>
        </p:nvSpPr>
        <p:spPr>
          <a:xfrm>
            <a:off x="12684474" y="5647468"/>
            <a:ext cx="498618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800" b="1" err="1">
                <a:solidFill>
                  <a:schemeClr val="bg1"/>
                </a:solidFill>
                <a:cs typeface="Calibri"/>
              </a:rPr>
              <a:t>Over</a:t>
            </a:r>
            <a:r>
              <a:rPr lang="ko-KR" altLang="en-US" sz="2800" b="1">
                <a:solidFill>
                  <a:schemeClr val="bg1"/>
                </a:solidFill>
                <a:cs typeface="Calibri"/>
              </a:rPr>
              <a:t> </a:t>
            </a:r>
            <a:r>
              <a:rPr lang="ko-KR" altLang="en-US" sz="2800" b="1" err="1">
                <a:solidFill>
                  <a:schemeClr val="bg1"/>
                </a:solidFill>
                <a:cs typeface="Calibri"/>
              </a:rPr>
              <a:t>Sampling</a:t>
            </a:r>
            <a:r>
              <a:rPr lang="ko-KR" altLang="en-US" sz="2800" b="1">
                <a:solidFill>
                  <a:schemeClr val="bg1"/>
                </a:solidFill>
                <a:cs typeface="Calibri"/>
              </a:rPr>
              <a:t> 결과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정밀도, 재현도 크게 향상</a:t>
            </a: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정확도는 유지됨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149D8E-F301-4DA9-8E1B-2B1DB4342155}"/>
              </a:ext>
            </a:extLst>
          </p:cNvPr>
          <p:cNvSpPr txBox="1"/>
          <p:nvPr/>
        </p:nvSpPr>
        <p:spPr>
          <a:xfrm>
            <a:off x="12684473" y="8071178"/>
            <a:ext cx="4986184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800" b="1" err="1">
                <a:solidFill>
                  <a:schemeClr val="bg1"/>
                </a:solidFill>
                <a:cs typeface="Calibri"/>
              </a:rPr>
              <a:t>Modified</a:t>
            </a:r>
            <a:r>
              <a:rPr lang="ko-KR" altLang="en-US" sz="2800" b="1">
                <a:solidFill>
                  <a:schemeClr val="bg1"/>
                </a:solidFill>
                <a:cs typeface="Calibri"/>
              </a:rPr>
              <a:t> </a:t>
            </a:r>
            <a:r>
              <a:rPr lang="ko-KR" altLang="en-US" sz="2800" b="1" err="1">
                <a:solidFill>
                  <a:schemeClr val="bg1"/>
                </a:solidFill>
                <a:cs typeface="Calibri"/>
              </a:rPr>
              <a:t>XGBoost</a:t>
            </a:r>
            <a:endParaRPr lang="ko-KR" altLang="en-US" sz="2800" b="1">
              <a:solidFill>
                <a:schemeClr val="bg1"/>
              </a:solidFill>
              <a:cs typeface="Calibri"/>
            </a:endParaRP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OverSampling</a:t>
            </a:r>
            <a:endParaRPr lang="ko-KR" altLang="en-US" sz="2400" b="1">
              <a:solidFill>
                <a:schemeClr val="bg1"/>
              </a:solidFill>
              <a:cs typeface="Calibri"/>
            </a:endParaRP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Tuning된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XGBoost</a:t>
            </a:r>
            <a:endParaRPr lang="ko-KR" altLang="en-US" sz="2400" b="1">
              <a:solidFill>
                <a:schemeClr val="bg1"/>
              </a:solidFill>
              <a:cs typeface="Calibri"/>
            </a:endParaRPr>
          </a:p>
          <a:p>
            <a:pPr marL="1028700" lvl="1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다른 모델들보다 높은 정확도(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Accuracy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=0.83)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그림 10">
            <a:extLst>
              <a:ext uri="{FF2B5EF4-FFF2-40B4-BE49-F238E27FC236}">
                <a16:creationId xmlns:a16="http://schemas.microsoft.com/office/drawing/2014/main" id="{2DF21F84-2534-4ECC-90BD-59E2C2BA3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60" y="2880522"/>
            <a:ext cx="11708173" cy="739034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FD5242-E622-4E0D-85C7-ACC0792F5B4E}"/>
              </a:ext>
            </a:extLst>
          </p:cNvPr>
          <p:cNvCxnSpPr/>
          <p:nvPr/>
        </p:nvCxnSpPr>
        <p:spPr>
          <a:xfrm>
            <a:off x="1085161" y="5485022"/>
            <a:ext cx="7491468" cy="27542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43A49A2-D686-4433-94A7-8F70FE95781C}"/>
              </a:ext>
            </a:extLst>
          </p:cNvPr>
          <p:cNvCxnSpPr>
            <a:cxnSpLocks/>
          </p:cNvCxnSpPr>
          <p:nvPr/>
        </p:nvCxnSpPr>
        <p:spPr>
          <a:xfrm>
            <a:off x="8562859" y="3942660"/>
            <a:ext cx="3263746" cy="13771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66076C1-8B2B-4210-9564-2D07090C6F56}"/>
              </a:ext>
            </a:extLst>
          </p:cNvPr>
          <p:cNvCxnSpPr/>
          <p:nvPr/>
        </p:nvCxnSpPr>
        <p:spPr>
          <a:xfrm flipH="1">
            <a:off x="8573533" y="3975368"/>
            <a:ext cx="8262" cy="152032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10">
            <a:extLst>
              <a:ext uri="{FF2B5EF4-FFF2-40B4-BE49-F238E27FC236}">
                <a16:creationId xmlns:a16="http://schemas.microsoft.com/office/drawing/2014/main" id="{062AD266-075E-413F-A70F-BA96E52B5A81}"/>
              </a:ext>
            </a:extLst>
          </p:cNvPr>
          <p:cNvGrpSpPr/>
          <p:nvPr/>
        </p:nvGrpSpPr>
        <p:grpSpPr>
          <a:xfrm>
            <a:off x="62933" y="103137"/>
            <a:ext cx="1042048" cy="967655"/>
            <a:chOff x="6631740" y="6313896"/>
            <a:chExt cx="1042048" cy="967655"/>
          </a:xfrm>
        </p:grpSpPr>
        <p:grpSp>
          <p:nvGrpSpPr>
            <p:cNvPr id="32" name="그룹 1011">
              <a:extLst>
                <a:ext uri="{FF2B5EF4-FFF2-40B4-BE49-F238E27FC236}">
                  <a16:creationId xmlns:a16="http://schemas.microsoft.com/office/drawing/2014/main" id="{8A3408D8-B484-498F-805F-16E4CFBB2C42}"/>
                </a:ext>
              </a:extLst>
            </p:cNvPr>
            <p:cNvGrpSpPr/>
            <p:nvPr/>
          </p:nvGrpSpPr>
          <p:grpSpPr>
            <a:xfrm>
              <a:off x="6706723" y="6313896"/>
              <a:ext cx="967065" cy="967655"/>
              <a:chOff x="6706723" y="6313896"/>
              <a:chExt cx="967065" cy="967655"/>
            </a:xfrm>
          </p:grpSpPr>
          <p:pic>
            <p:nvPicPr>
              <p:cNvPr id="34" name="Object 30">
                <a:extLst>
                  <a:ext uri="{FF2B5EF4-FFF2-40B4-BE49-F238E27FC236}">
                    <a16:creationId xmlns:a16="http://schemas.microsoft.com/office/drawing/2014/main" id="{95EEBD8D-6C25-4D9B-A91A-1ADBDA784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06723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09508AE1-E6B1-4059-A639-E2EDC5A9C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1740" y="6507235"/>
              <a:ext cx="995629" cy="76207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EACBEEC-9C22-4879-B548-62B41B3D8302}"/>
              </a:ext>
            </a:extLst>
          </p:cNvPr>
          <p:cNvSpPr txBox="1"/>
          <p:nvPr/>
        </p:nvSpPr>
        <p:spPr>
          <a:xfrm>
            <a:off x="1333926" y="97725"/>
            <a:ext cx="377750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모델 분석</a:t>
            </a:r>
          </a:p>
        </p:txBody>
      </p:sp>
    </p:spTree>
    <p:extLst>
      <p:ext uri="{BB962C8B-B14F-4D97-AF65-F5344CB8AC3E}">
        <p14:creationId xmlns:p14="http://schemas.microsoft.com/office/powerpoint/2010/main" val="1665950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864" y="1196691"/>
            <a:ext cx="15849987" cy="19844"/>
            <a:chOff x="1217864" y="1196691"/>
            <a:chExt cx="15849987" cy="19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864" y="1196691"/>
              <a:ext cx="15849987" cy="19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7864" y="1168782"/>
            <a:ext cx="5421741" cy="69975"/>
            <a:chOff x="1217864" y="1168782"/>
            <a:chExt cx="5421741" cy="69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864" y="1168782"/>
              <a:ext cx="5421741" cy="69975"/>
            </a:xfrm>
            <a:prstGeom prst="rect">
              <a:avLst/>
            </a:prstGeom>
          </p:spPr>
        </p:pic>
      </p:grpSp>
      <p:grpSp>
        <p:nvGrpSpPr>
          <p:cNvPr id="5" name="그룹 1010">
            <a:extLst>
              <a:ext uri="{FF2B5EF4-FFF2-40B4-BE49-F238E27FC236}">
                <a16:creationId xmlns:a16="http://schemas.microsoft.com/office/drawing/2014/main" id="{8C661CE9-7D7D-4188-8B2F-E83D0FD40E24}"/>
              </a:ext>
            </a:extLst>
          </p:cNvPr>
          <p:cNvGrpSpPr/>
          <p:nvPr/>
        </p:nvGrpSpPr>
        <p:grpSpPr>
          <a:xfrm>
            <a:off x="62933" y="103137"/>
            <a:ext cx="1042048" cy="967655"/>
            <a:chOff x="6631740" y="6313896"/>
            <a:chExt cx="1042048" cy="967655"/>
          </a:xfrm>
        </p:grpSpPr>
        <p:grpSp>
          <p:nvGrpSpPr>
            <p:cNvPr id="23" name="그룹 1011">
              <a:extLst>
                <a:ext uri="{FF2B5EF4-FFF2-40B4-BE49-F238E27FC236}">
                  <a16:creationId xmlns:a16="http://schemas.microsoft.com/office/drawing/2014/main" id="{D31AEF4C-BC4E-47C9-BF3D-36E019B5EC66}"/>
                </a:ext>
              </a:extLst>
            </p:cNvPr>
            <p:cNvGrpSpPr/>
            <p:nvPr/>
          </p:nvGrpSpPr>
          <p:grpSpPr>
            <a:xfrm>
              <a:off x="6706723" y="6313896"/>
              <a:ext cx="967065" cy="967655"/>
              <a:chOff x="6706723" y="6313896"/>
              <a:chExt cx="967065" cy="967655"/>
            </a:xfrm>
          </p:grpSpPr>
          <p:pic>
            <p:nvPicPr>
              <p:cNvPr id="27" name="Object 30">
                <a:extLst>
                  <a:ext uri="{FF2B5EF4-FFF2-40B4-BE49-F238E27FC236}">
                    <a16:creationId xmlns:a16="http://schemas.microsoft.com/office/drawing/2014/main" id="{7F86ACBD-2466-4397-8581-236028361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06723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25" name="Object 32">
              <a:extLst>
                <a:ext uri="{FF2B5EF4-FFF2-40B4-BE49-F238E27FC236}">
                  <a16:creationId xmlns:a16="http://schemas.microsoft.com/office/drawing/2014/main" id="{FBBDDF94-E740-4A05-B925-E20F43918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1740" y="6507235"/>
              <a:ext cx="995629" cy="76207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6D2D20B-2124-48A5-9C96-9F80D4F50CBB}"/>
              </a:ext>
            </a:extLst>
          </p:cNvPr>
          <p:cNvSpPr txBox="1"/>
          <p:nvPr/>
        </p:nvSpPr>
        <p:spPr>
          <a:xfrm>
            <a:off x="1333926" y="97725"/>
            <a:ext cx="377750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모델 분석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EA2AA471-7F61-4CDB-AF80-CD522AD0E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3" y="2510425"/>
            <a:ext cx="11482753" cy="7622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2C77C-70EE-4600-B111-3D6FD1A27EDF}"/>
              </a:ext>
            </a:extLst>
          </p:cNvPr>
          <p:cNvSpPr txBox="1"/>
          <p:nvPr/>
        </p:nvSpPr>
        <p:spPr>
          <a:xfrm>
            <a:off x="56395" y="1590298"/>
            <a:ext cx="122632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err="1">
                <a:cs typeface="Calibri"/>
              </a:rPr>
              <a:t>Modified</a:t>
            </a:r>
            <a:r>
              <a:rPr lang="ko-KR" altLang="en-US" sz="4000" b="1">
                <a:cs typeface="Calibri"/>
              </a:rPr>
              <a:t> </a:t>
            </a:r>
            <a:r>
              <a:rPr lang="ko-KR" altLang="en-US" sz="4000" b="1" err="1">
                <a:cs typeface="Calibri"/>
              </a:rPr>
              <a:t>XGBoost</a:t>
            </a:r>
            <a:r>
              <a:rPr lang="ko-KR" altLang="en-US" sz="4000" b="1">
                <a:cs typeface="Calibri"/>
              </a:rPr>
              <a:t> </a:t>
            </a:r>
            <a:r>
              <a:rPr lang="ko-KR" altLang="en-US" sz="4000" b="1" err="1">
                <a:cs typeface="Calibri"/>
              </a:rPr>
              <a:t>Model</a:t>
            </a:r>
            <a:r>
              <a:rPr lang="ko-KR" altLang="en-US" sz="4000" b="1">
                <a:cs typeface="Calibri"/>
              </a:rPr>
              <a:t> 의 </a:t>
            </a:r>
            <a:r>
              <a:rPr lang="ko-KR" altLang="en-US" sz="4000" b="1" err="1">
                <a:cs typeface="Calibri"/>
              </a:rPr>
              <a:t>Feature</a:t>
            </a:r>
            <a:r>
              <a:rPr lang="ko-KR" altLang="en-US" sz="4000" b="1">
                <a:cs typeface="Calibri"/>
              </a:rPr>
              <a:t> </a:t>
            </a:r>
            <a:r>
              <a:rPr lang="ko-KR" altLang="en-US" sz="4000" b="1" err="1">
                <a:cs typeface="Calibri"/>
              </a:rPr>
              <a:t>Importances</a:t>
            </a: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F17E479C-F36D-44E9-9ABB-FA94A454E2DF}"/>
              </a:ext>
            </a:extLst>
          </p:cNvPr>
          <p:cNvGrpSpPr/>
          <p:nvPr/>
        </p:nvGrpSpPr>
        <p:grpSpPr>
          <a:xfrm>
            <a:off x="12233333" y="0"/>
            <a:ext cx="6057143" cy="2580640"/>
            <a:chOff x="12233333" y="0"/>
            <a:chExt cx="6057143" cy="2580640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F7A273DD-CDE1-4B3E-9348-1AB335AC6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33333" y="0"/>
              <a:ext cx="6057143" cy="2580640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BF83C002-080B-4BE9-9043-ED1BCE85C88B}"/>
              </a:ext>
            </a:extLst>
          </p:cNvPr>
          <p:cNvGrpSpPr/>
          <p:nvPr/>
        </p:nvGrpSpPr>
        <p:grpSpPr>
          <a:xfrm>
            <a:off x="12238095" y="2571117"/>
            <a:ext cx="6047619" cy="2580640"/>
            <a:chOff x="12238095" y="2571117"/>
            <a:chExt cx="6047619" cy="2580640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2486A915-04D5-48B9-8B45-84760C00E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8095" y="2571117"/>
              <a:ext cx="6047619" cy="2580640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609FAF42-92E1-4A5B-9AF7-720CED0A87EF}"/>
              </a:ext>
            </a:extLst>
          </p:cNvPr>
          <p:cNvGrpSpPr/>
          <p:nvPr/>
        </p:nvGrpSpPr>
        <p:grpSpPr>
          <a:xfrm>
            <a:off x="12228571" y="7705074"/>
            <a:ext cx="6066667" cy="2580640"/>
            <a:chOff x="12228571" y="7705074"/>
            <a:chExt cx="6066667" cy="2580640"/>
          </a:xfrm>
        </p:grpSpPr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EC0BB541-9C16-45E1-AD93-D65EAA5AF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28571" y="7705074"/>
              <a:ext cx="6066667" cy="2580640"/>
            </a:xfrm>
            <a:prstGeom prst="rect">
              <a:avLst/>
            </a:prstGeom>
          </p:spPr>
        </p:pic>
      </p:grpSp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31A787D9-7CB2-485F-9F24-AD6724934C11}"/>
              </a:ext>
            </a:extLst>
          </p:cNvPr>
          <p:cNvGrpSpPr/>
          <p:nvPr/>
        </p:nvGrpSpPr>
        <p:grpSpPr>
          <a:xfrm>
            <a:off x="12238095" y="5142233"/>
            <a:ext cx="6047619" cy="2580640"/>
            <a:chOff x="12238095" y="5142233"/>
            <a:chExt cx="6047619" cy="2580640"/>
          </a:xfrm>
        </p:grpSpPr>
        <p:pic>
          <p:nvPicPr>
            <p:cNvPr id="26" name="Object 11">
              <a:extLst>
                <a:ext uri="{FF2B5EF4-FFF2-40B4-BE49-F238E27FC236}">
                  <a16:creationId xmlns:a16="http://schemas.microsoft.com/office/drawing/2014/main" id="{0B8D30F1-4984-4AB0-93A2-503C9A85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38095" y="5142233"/>
              <a:ext cx="6047619" cy="258064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4FF7F4-87B9-4E92-AAED-9E1A7D884E7C}"/>
              </a:ext>
            </a:extLst>
          </p:cNvPr>
          <p:cNvSpPr txBox="1"/>
          <p:nvPr/>
        </p:nvSpPr>
        <p:spPr>
          <a:xfrm>
            <a:off x="12860322" y="318061"/>
            <a:ext cx="481033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err="1">
                <a:solidFill>
                  <a:schemeClr val="bg1"/>
                </a:solidFill>
                <a:cs typeface="Calibri"/>
              </a:rPr>
              <a:t>Feature</a:t>
            </a:r>
            <a:endParaRPr lang="ko-KR" altLang="en-US" sz="4000" b="1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ko-KR" altLang="en-US" sz="4000" b="1" err="1">
                <a:solidFill>
                  <a:schemeClr val="bg1"/>
                </a:solidFill>
                <a:cs typeface="Calibri"/>
              </a:rPr>
              <a:t>Importances</a:t>
            </a:r>
          </a:p>
          <a:p>
            <a:pPr algn="ctr"/>
            <a:r>
              <a:rPr lang="ko-KR" altLang="en-US" sz="4000" b="1">
                <a:solidFill>
                  <a:schemeClr val="bg1"/>
                </a:solidFill>
                <a:cs typeface="Calibri"/>
              </a:rPr>
              <a:t>TOP 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05017B-C998-4F68-B057-4AAC459D2361}"/>
              </a:ext>
            </a:extLst>
          </p:cNvPr>
          <p:cNvSpPr txBox="1"/>
          <p:nvPr/>
        </p:nvSpPr>
        <p:spPr>
          <a:xfrm>
            <a:off x="12948244" y="3336045"/>
            <a:ext cx="4986184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3600" b="1" err="1">
                <a:solidFill>
                  <a:schemeClr val="bg1"/>
                </a:solidFill>
                <a:cs typeface="Calibri"/>
              </a:rPr>
              <a:t>AccountBalance</a:t>
            </a:r>
            <a:endParaRPr lang="ko-KR" altLang="en-US" sz="36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ko-KR" altLang="en-US" sz="36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ko-KR" altLang="en-US" sz="3600" b="1" err="1">
                <a:solidFill>
                  <a:schemeClr val="bg1"/>
                </a:solidFill>
                <a:cs typeface="Calibri"/>
              </a:rPr>
              <a:t>Purpose</a:t>
            </a:r>
            <a:endParaRPr lang="ko-KR" altLang="en-US" sz="36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ko-KR" altLang="en-US" sz="36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ko-KR" altLang="en-US" sz="3600" b="1" err="1">
                <a:solidFill>
                  <a:schemeClr val="bg1"/>
                </a:solidFill>
                <a:cs typeface="Calibri"/>
              </a:rPr>
              <a:t>ForeignWorker</a:t>
            </a:r>
            <a:endParaRPr lang="ko-KR" altLang="en-US" sz="36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ko-KR" altLang="en-US" sz="36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ko-KR" altLang="en-US" sz="3600" b="1" err="1">
                <a:solidFill>
                  <a:schemeClr val="bg1"/>
                </a:solidFill>
                <a:cs typeface="Calibri"/>
              </a:rPr>
              <a:t>Employment</a:t>
            </a:r>
            <a:endParaRPr lang="ko-KR" altLang="en-US" sz="36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ko-KR" altLang="en-US" sz="36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ko-KR" altLang="en-US" sz="3600" b="1" err="1">
                <a:solidFill>
                  <a:schemeClr val="bg1"/>
                </a:solidFill>
                <a:cs typeface="Calibri"/>
              </a:rPr>
              <a:t>Payment</a:t>
            </a:r>
            <a:endParaRPr lang="ko-KR" altLang="en-US" sz="36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ko-KR" altLang="en-US" sz="36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ko-KR" altLang="en-US" sz="3600" b="1" err="1">
                <a:solidFill>
                  <a:schemeClr val="bg1"/>
                </a:solidFill>
                <a:cs typeface="Calibri"/>
              </a:rPr>
              <a:t>Occupation</a:t>
            </a:r>
            <a:endParaRPr lang="ko-KR" altLang="en-US" sz="36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435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864" y="1168782"/>
            <a:ext cx="15849987" cy="69975"/>
            <a:chOff x="1217864" y="1168782"/>
            <a:chExt cx="15849987" cy="699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17864" y="1196691"/>
              <a:ext cx="15849987" cy="19844"/>
              <a:chOff x="1217864" y="1196691"/>
              <a:chExt cx="15849987" cy="198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7864" y="1196691"/>
                <a:ext cx="15849987" cy="198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17864" y="1168782"/>
              <a:ext cx="5421741" cy="69975"/>
              <a:chOff x="1217864" y="1168782"/>
              <a:chExt cx="5421741" cy="699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7864" y="1168782"/>
                <a:ext cx="5421741" cy="6997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513543" y="1645901"/>
            <a:ext cx="4697535" cy="2248526"/>
            <a:chOff x="10390829" y="1645901"/>
            <a:chExt cx="6820249" cy="35752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0829" y="1645901"/>
              <a:ext cx="6820249" cy="357522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4DF096-1B9D-450D-BC7E-3518171FEC2D}"/>
              </a:ext>
            </a:extLst>
          </p:cNvPr>
          <p:cNvSpPr txBox="1"/>
          <p:nvPr/>
        </p:nvSpPr>
        <p:spPr>
          <a:xfrm>
            <a:off x="1587953" y="1771649"/>
            <a:ext cx="67641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결론</a:t>
            </a:r>
          </a:p>
        </p:txBody>
      </p:sp>
      <p:grpSp>
        <p:nvGrpSpPr>
          <p:cNvPr id="3" name="그룹 1013">
            <a:extLst>
              <a:ext uri="{FF2B5EF4-FFF2-40B4-BE49-F238E27FC236}">
                <a16:creationId xmlns:a16="http://schemas.microsoft.com/office/drawing/2014/main" id="{BC09712A-2E07-4911-A96D-5A7C221E6039}"/>
              </a:ext>
            </a:extLst>
          </p:cNvPr>
          <p:cNvGrpSpPr/>
          <p:nvPr/>
        </p:nvGrpSpPr>
        <p:grpSpPr>
          <a:xfrm>
            <a:off x="77201" y="190682"/>
            <a:ext cx="1042022" cy="967655"/>
            <a:chOff x="11588844" y="6313896"/>
            <a:chExt cx="1042022" cy="967655"/>
          </a:xfrm>
        </p:grpSpPr>
        <p:grpSp>
          <p:nvGrpSpPr>
            <p:cNvPr id="13" name="그룹 1014">
              <a:extLst>
                <a:ext uri="{FF2B5EF4-FFF2-40B4-BE49-F238E27FC236}">
                  <a16:creationId xmlns:a16="http://schemas.microsoft.com/office/drawing/2014/main" id="{A67440E3-354E-487F-95AE-7862148D1E3E}"/>
                </a:ext>
              </a:extLst>
            </p:cNvPr>
            <p:cNvGrpSpPr/>
            <p:nvPr/>
          </p:nvGrpSpPr>
          <p:grpSpPr>
            <a:xfrm>
              <a:off x="11663801" y="6313896"/>
              <a:ext cx="967065" cy="967655"/>
              <a:chOff x="11663801" y="6313896"/>
              <a:chExt cx="967065" cy="967655"/>
            </a:xfrm>
          </p:grpSpPr>
          <p:pic>
            <p:nvPicPr>
              <p:cNvPr id="15" name="Object 39">
                <a:extLst>
                  <a:ext uri="{FF2B5EF4-FFF2-40B4-BE49-F238E27FC236}">
                    <a16:creationId xmlns:a16="http://schemas.microsoft.com/office/drawing/2014/main" id="{BCDDB961-5D5D-4662-A6F8-E48B92538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63801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14" name="Object 41">
              <a:extLst>
                <a:ext uri="{FF2B5EF4-FFF2-40B4-BE49-F238E27FC236}">
                  <a16:creationId xmlns:a16="http://schemas.microsoft.com/office/drawing/2014/main" id="{29542C9C-6004-4DC8-AA30-501111DF0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8844" y="6507235"/>
              <a:ext cx="999152" cy="76207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B867233-1959-4331-994D-84ED67925353}"/>
              </a:ext>
            </a:extLst>
          </p:cNvPr>
          <p:cNvSpPr txBox="1"/>
          <p:nvPr/>
        </p:nvSpPr>
        <p:spPr>
          <a:xfrm>
            <a:off x="1587952" y="2952247"/>
            <a:ext cx="16133699" cy="9633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4000" err="1">
                <a:cs typeface="Calibri"/>
              </a:rPr>
              <a:t>XGBoost가</a:t>
            </a:r>
            <a:r>
              <a:rPr lang="ko-KR" altLang="en-US" sz="4000">
                <a:cs typeface="Calibri"/>
              </a:rPr>
              <a:t> 가장 높은 성능을 보임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ko-KR" altLang="en-US" sz="4000" err="1">
                <a:cs typeface="Calibri"/>
              </a:rPr>
              <a:t>Oversampling</a:t>
            </a:r>
            <a:r>
              <a:rPr lang="ko-KR" altLang="en-US" sz="4000">
                <a:cs typeface="Calibri"/>
              </a:rPr>
              <a:t> 사용 시 정밀도와 특이도(</a:t>
            </a:r>
            <a:r>
              <a:rPr lang="ko-KR" altLang="en-US" sz="4000" err="1">
                <a:cs typeface="Calibri"/>
              </a:rPr>
              <a:t>Creditability가</a:t>
            </a:r>
            <a:r>
              <a:rPr lang="ko-KR" altLang="en-US" sz="4000">
                <a:cs typeface="Calibri"/>
              </a:rPr>
              <a:t> 0인 경우)가</a:t>
            </a:r>
            <a:br>
              <a:rPr lang="ko-KR" altLang="en-US" sz="4000">
                <a:cs typeface="Calibri"/>
              </a:rPr>
            </a:br>
            <a:r>
              <a:rPr lang="ko-KR" altLang="en-US" sz="4000">
                <a:cs typeface="Calibri"/>
              </a:rPr>
              <a:t> 크게 향상됨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ko-KR" altLang="en-US" sz="4000">
                <a:cs typeface="Calibri"/>
              </a:rPr>
              <a:t>가설 수립 단계에서 중요 변수로 설정한 두 가지 변수 중 </a:t>
            </a:r>
            <a:br>
              <a:rPr lang="ko-KR" altLang="en-US" sz="4000">
                <a:cs typeface="Calibri"/>
              </a:rPr>
            </a:br>
            <a:r>
              <a:rPr lang="ko-KR" altLang="en-US" sz="4000">
                <a:cs typeface="Calibri"/>
              </a:rPr>
              <a:t>'은행 </a:t>
            </a:r>
            <a:r>
              <a:rPr lang="ko-KR" altLang="en-US" sz="4000" err="1">
                <a:cs typeface="Calibri"/>
              </a:rPr>
              <a:t>잔고'는</a:t>
            </a:r>
            <a:r>
              <a:rPr lang="ko-KR" altLang="en-US" sz="4000">
                <a:cs typeface="Calibri"/>
              </a:rPr>
              <a:t> 모델링 결과 높은 중요도를 나타내 가설을 채택했지만,</a:t>
            </a:r>
            <a:br>
              <a:rPr lang="ko-KR" altLang="en-US" sz="4000">
                <a:cs typeface="Calibri"/>
              </a:rPr>
            </a:br>
            <a:r>
              <a:rPr lang="ko-KR" altLang="en-US" sz="4000">
                <a:cs typeface="Calibri"/>
              </a:rPr>
              <a:t> '대출 </a:t>
            </a:r>
            <a:r>
              <a:rPr lang="ko-KR" altLang="en-US" sz="4000" err="1">
                <a:cs typeface="Calibri"/>
              </a:rPr>
              <a:t>기간'은</a:t>
            </a:r>
            <a:r>
              <a:rPr lang="ko-KR" altLang="en-US" sz="4000">
                <a:cs typeface="Calibri"/>
              </a:rPr>
              <a:t> 모델과의 차이를 보임을 알 수 있다.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ko-KR" altLang="en-US" sz="4000" err="1">
                <a:cs typeface="Calibri"/>
              </a:rPr>
              <a:t>이변량</a:t>
            </a:r>
            <a:r>
              <a:rPr lang="ko-KR" altLang="en-US" sz="4000">
                <a:cs typeface="Calibri"/>
              </a:rPr>
              <a:t> 분석에서 나타난 상관 관계는 모델링을 거쳐 중요도를</a:t>
            </a:r>
            <a:br>
              <a:rPr lang="ko-KR" altLang="en-US" sz="4000">
                <a:cs typeface="Calibri"/>
              </a:rPr>
            </a:br>
            <a:r>
              <a:rPr lang="ko-KR" altLang="en-US" sz="4000">
                <a:cs typeface="Calibri"/>
              </a:rPr>
              <a:t>측정해야 정확한지 알 수 있다.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endParaRPr lang="ko-KR" altLang="en-US" sz="4000">
              <a:cs typeface="Calibri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endParaRPr lang="ko-KR" altLang="en-US" sz="4000"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ko-KR" altLang="en-US" sz="4000"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864" y="1196691"/>
            <a:ext cx="15849987" cy="19844"/>
            <a:chOff x="1217864" y="1196691"/>
            <a:chExt cx="15849987" cy="19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864" y="1196691"/>
              <a:ext cx="15849987" cy="19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7864" y="1168782"/>
            <a:ext cx="5421741" cy="69975"/>
            <a:chOff x="1217864" y="1168782"/>
            <a:chExt cx="5421741" cy="69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864" y="1168782"/>
              <a:ext cx="5421741" cy="699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7466667"/>
            <a:ext cx="18285714" cy="2819048"/>
            <a:chOff x="0" y="7466667"/>
            <a:chExt cx="18285714" cy="28190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466667"/>
              <a:ext cx="18285714" cy="28190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2D0677-92CA-4E20-89A4-0B762A4A54F2}"/>
              </a:ext>
            </a:extLst>
          </p:cNvPr>
          <p:cNvSpPr txBox="1"/>
          <p:nvPr/>
        </p:nvSpPr>
        <p:spPr>
          <a:xfrm>
            <a:off x="1547132" y="1771649"/>
            <a:ext cx="67641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비즈니스 인사이트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E57F7B8-4D1A-453F-BB99-3F4C80F00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307567"/>
              </p:ext>
            </p:extLst>
          </p:nvPr>
        </p:nvGraphicFramePr>
        <p:xfrm>
          <a:off x="2490107" y="2877911"/>
          <a:ext cx="13728818" cy="4189367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6864409">
                  <a:extLst>
                    <a:ext uri="{9D8B030D-6E8A-4147-A177-3AD203B41FA5}">
                      <a16:colId xmlns:a16="http://schemas.microsoft.com/office/drawing/2014/main" val="3954488695"/>
                    </a:ext>
                  </a:extLst>
                </a:gridCol>
                <a:gridCol w="6864409">
                  <a:extLst>
                    <a:ext uri="{9D8B030D-6E8A-4147-A177-3AD203B41FA5}">
                      <a16:colId xmlns:a16="http://schemas.microsoft.com/office/drawing/2014/main" val="2104901027"/>
                    </a:ext>
                  </a:extLst>
                </a:gridCol>
              </a:tblGrid>
              <a:tr h="775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/>
                        <a:t>현재 상태 진단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/>
                        <a:t>미래 전략 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963594"/>
                  </a:ext>
                </a:extLst>
              </a:tr>
              <a:tr h="775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/>
                        <a:t>신용도가 낮은 고객에게 대출을 승인하거나</a:t>
                      </a:r>
                      <a:br>
                        <a:rPr lang="ko-KR" altLang="en-US" sz="2500"/>
                      </a:br>
                      <a:r>
                        <a:rPr lang="ko-KR" altLang="en-US" sz="2500"/>
                        <a:t>신용도가 높은 고객에게 대출을 거부할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/>
                        <a:t>신규 고객 심사 시 </a:t>
                      </a:r>
                      <a:br>
                        <a:rPr lang="ko-KR" altLang="en-US" sz="2500"/>
                      </a:br>
                      <a:r>
                        <a:rPr lang="ko-KR" altLang="en-US" sz="2500" err="1"/>
                        <a:t>고객군</a:t>
                      </a:r>
                      <a:r>
                        <a:rPr lang="ko-KR" altLang="en-US" sz="2500"/>
                        <a:t> 별 다른 모델을 적용하여 예측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523466"/>
                  </a:ext>
                </a:extLst>
              </a:tr>
              <a:tr h="775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/>
                        <a:t>신용도가 낮은 고객에게 대출을 승인함으로써</a:t>
                      </a:r>
                      <a:br>
                        <a:rPr lang="ko-KR" altLang="en-US" sz="2500"/>
                      </a:br>
                      <a:r>
                        <a:rPr lang="ko-KR" altLang="en-US" sz="2500"/>
                        <a:t>채무불이행으로 인한 손실 발생이 우려됨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/>
                        <a:t>고액 대출 신청에 대한</a:t>
                      </a:r>
                      <a:br>
                        <a:rPr lang="ko-KR" altLang="en-US" sz="2500"/>
                      </a:br>
                      <a:r>
                        <a:rPr lang="ko-KR" altLang="en-US" sz="2500"/>
                        <a:t>강력한 제한규정 도입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643277"/>
                  </a:ext>
                </a:extLst>
              </a:tr>
              <a:tr h="775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/>
                        <a:t>60대 이상의 노년층이 신청하는 대출은</a:t>
                      </a:r>
                      <a:br>
                        <a:rPr lang="ko-KR" altLang="en-US" sz="2500"/>
                      </a:br>
                      <a:r>
                        <a:rPr lang="ko-KR" altLang="en-US" sz="2500"/>
                        <a:t>신용도가 낮을 가능성이 다소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/>
                        <a:t>신규 계좌 생성 및 예금 시 혜택 등 </a:t>
                      </a:r>
                      <a:br>
                        <a:rPr lang="ko-KR" altLang="en-US" sz="2500"/>
                      </a:br>
                      <a:r>
                        <a:rPr lang="ko-KR" altLang="en-US" sz="2500"/>
                        <a:t>통합 자산관리 서비스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977038"/>
                  </a:ext>
                </a:extLst>
              </a:tr>
              <a:tr h="7756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500"/>
                        <a:t>주택 이외의 자산이 부실한 경우(하우스 </a:t>
                      </a:r>
                      <a:r>
                        <a:rPr lang="ko-KR" altLang="en-US" sz="2500" err="1"/>
                        <a:t>푸어</a:t>
                      </a:r>
                      <a:r>
                        <a:rPr lang="ko-KR" altLang="en-US" sz="2500"/>
                        <a:t>)</a:t>
                      </a:r>
                      <a:br>
                        <a:rPr lang="ko-KR" altLang="en-US" sz="2500"/>
                      </a:br>
                      <a:r>
                        <a:rPr lang="ko-KR" altLang="en-US" sz="2500"/>
                        <a:t>대출 이후 상환이 어려울 가능성 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500"/>
                        <a:t>과거 신용에 문제가 있던 경우</a:t>
                      </a:r>
                      <a:br>
                        <a:rPr lang="ko-KR" altLang="en-US" sz="2500"/>
                      </a:br>
                      <a:r>
                        <a:rPr lang="ko-KR" altLang="en-US" sz="2500"/>
                        <a:t>강화된 심사기준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27973"/>
                  </a:ext>
                </a:extLst>
              </a:tr>
            </a:tbl>
          </a:graphicData>
        </a:graphic>
      </p:graphicFrame>
      <p:grpSp>
        <p:nvGrpSpPr>
          <p:cNvPr id="7" name="그룹 1013">
            <a:extLst>
              <a:ext uri="{FF2B5EF4-FFF2-40B4-BE49-F238E27FC236}">
                <a16:creationId xmlns:a16="http://schemas.microsoft.com/office/drawing/2014/main" id="{4B4D3510-2FE8-49C0-9304-06E90792B940}"/>
              </a:ext>
            </a:extLst>
          </p:cNvPr>
          <p:cNvGrpSpPr/>
          <p:nvPr/>
        </p:nvGrpSpPr>
        <p:grpSpPr>
          <a:xfrm>
            <a:off x="179254" y="231504"/>
            <a:ext cx="1042022" cy="967655"/>
            <a:chOff x="11588844" y="6313896"/>
            <a:chExt cx="1042022" cy="967655"/>
          </a:xfrm>
        </p:grpSpPr>
        <p:grpSp>
          <p:nvGrpSpPr>
            <p:cNvPr id="22" name="그룹 1014">
              <a:extLst>
                <a:ext uri="{FF2B5EF4-FFF2-40B4-BE49-F238E27FC236}">
                  <a16:creationId xmlns:a16="http://schemas.microsoft.com/office/drawing/2014/main" id="{AC77C6B9-D821-4033-B007-F73FFA63443F}"/>
                </a:ext>
              </a:extLst>
            </p:cNvPr>
            <p:cNvGrpSpPr/>
            <p:nvPr/>
          </p:nvGrpSpPr>
          <p:grpSpPr>
            <a:xfrm>
              <a:off x="11663801" y="6313896"/>
              <a:ext cx="967065" cy="967655"/>
              <a:chOff x="11663801" y="6313896"/>
              <a:chExt cx="967065" cy="967655"/>
            </a:xfrm>
          </p:grpSpPr>
          <p:pic>
            <p:nvPicPr>
              <p:cNvPr id="24" name="Object 39">
                <a:extLst>
                  <a:ext uri="{FF2B5EF4-FFF2-40B4-BE49-F238E27FC236}">
                    <a16:creationId xmlns:a16="http://schemas.microsoft.com/office/drawing/2014/main" id="{39C47E8E-92C2-460C-AF56-0B645C333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63801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23" name="Object 41">
              <a:extLst>
                <a:ext uri="{FF2B5EF4-FFF2-40B4-BE49-F238E27FC236}">
                  <a16:creationId xmlns:a16="http://schemas.microsoft.com/office/drawing/2014/main" id="{2786F7C4-93DE-43BB-8421-E85198088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8844" y="6507235"/>
              <a:ext cx="999152" cy="762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799" y="5142857"/>
            <a:ext cx="15353769" cy="3963518"/>
            <a:chOff x="1456799" y="5142857"/>
            <a:chExt cx="15353769" cy="39635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799" y="5142857"/>
              <a:ext cx="15353769" cy="39635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6799" y="1181426"/>
            <a:ext cx="15353769" cy="78190"/>
            <a:chOff x="1456799" y="1181426"/>
            <a:chExt cx="15353769" cy="78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799" y="1181426"/>
              <a:ext cx="15353769" cy="78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6799" y="9106375"/>
            <a:ext cx="15353769" cy="34870"/>
            <a:chOff x="1456799" y="9106375"/>
            <a:chExt cx="15353769" cy="348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6799" y="9106375"/>
              <a:ext cx="15353769" cy="34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71074" y="2615128"/>
            <a:ext cx="1002714" cy="967655"/>
            <a:chOff x="6671074" y="2615128"/>
            <a:chExt cx="1002714" cy="9676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88898" y="2615128"/>
              <a:ext cx="967065" cy="967655"/>
              <a:chOff x="6688898" y="2615128"/>
              <a:chExt cx="967065" cy="9676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88898" y="2615128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3918" y="2794125"/>
              <a:ext cx="961506" cy="7620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52872" y="3060860"/>
            <a:ext cx="3350110" cy="31746"/>
            <a:chOff x="7652872" y="3060860"/>
            <a:chExt cx="3350110" cy="317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2872" y="3060860"/>
              <a:ext cx="3350110" cy="31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28190" y="2615128"/>
            <a:ext cx="1002714" cy="967655"/>
            <a:chOff x="11628190" y="2615128"/>
            <a:chExt cx="1002714" cy="96765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645977" y="2615128"/>
              <a:ext cx="967065" cy="967655"/>
              <a:chOff x="11645977" y="2615128"/>
              <a:chExt cx="967065" cy="96765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45977" y="2615128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1035" y="2808463"/>
              <a:ext cx="989896" cy="7620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09950" y="3060860"/>
            <a:ext cx="3350110" cy="31746"/>
            <a:chOff x="12609950" y="3060860"/>
            <a:chExt cx="3350110" cy="317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09950" y="3060860"/>
              <a:ext cx="3350110" cy="31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88895" y="6313896"/>
            <a:ext cx="1002714" cy="967655"/>
            <a:chOff x="6688895" y="6313896"/>
            <a:chExt cx="1002714" cy="9676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706723" y="6313896"/>
              <a:ext cx="967065" cy="967655"/>
              <a:chOff x="6706723" y="6313896"/>
              <a:chExt cx="967065" cy="9676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06723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1740" y="6507235"/>
              <a:ext cx="995629" cy="7620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70696" y="6759628"/>
            <a:ext cx="3350110" cy="31746"/>
            <a:chOff x="7670696" y="6759628"/>
            <a:chExt cx="3350110" cy="317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0696" y="6759628"/>
              <a:ext cx="3350110" cy="317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46000" y="6313896"/>
            <a:ext cx="1002714" cy="967655"/>
            <a:chOff x="11646000" y="6313896"/>
            <a:chExt cx="1002714" cy="96765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663801" y="6313896"/>
              <a:ext cx="967065" cy="967655"/>
              <a:chOff x="11663801" y="6313896"/>
              <a:chExt cx="967065" cy="9676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63801" y="6313896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88844" y="6507235"/>
              <a:ext cx="999152" cy="7620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627774" y="6759628"/>
            <a:ext cx="3350110" cy="31746"/>
            <a:chOff x="12627774" y="6759628"/>
            <a:chExt cx="3350110" cy="3174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27774" y="6759628"/>
              <a:ext cx="3350110" cy="317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0" y="0"/>
            <a:ext cx="3646470" cy="10285714"/>
            <a:chOff x="0" y="0"/>
            <a:chExt cx="3646470" cy="1028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3646470" cy="1028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950" y="0"/>
            <a:ext cx="6926153" cy="10285714"/>
            <a:chOff x="9950" y="0"/>
            <a:chExt cx="6926153" cy="1028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0" y="0"/>
              <a:ext cx="6926153" cy="1028571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81776" y="4807627"/>
            <a:ext cx="2972774" cy="838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07B76A-AA8F-4E6C-B6ED-57C19C91D0ED}"/>
              </a:ext>
            </a:extLst>
          </p:cNvPr>
          <p:cNvSpPr txBox="1"/>
          <p:nvPr/>
        </p:nvSpPr>
        <p:spPr>
          <a:xfrm>
            <a:off x="7792811" y="2567668"/>
            <a:ext cx="34983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cs typeface="Calibri"/>
              </a:rPr>
              <a:t>데이터 분석 목적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57283D-EDA2-42C7-A949-F097DD2650EB}"/>
              </a:ext>
            </a:extLst>
          </p:cNvPr>
          <p:cNvSpPr txBox="1"/>
          <p:nvPr/>
        </p:nvSpPr>
        <p:spPr>
          <a:xfrm>
            <a:off x="12752613" y="2588079"/>
            <a:ext cx="34983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cs typeface="Calibri"/>
              </a:rPr>
              <a:t>데이터 분석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8B2438-3F59-44A8-9940-5FBB493211A2}"/>
              </a:ext>
            </a:extLst>
          </p:cNvPr>
          <p:cNvSpPr txBox="1"/>
          <p:nvPr/>
        </p:nvSpPr>
        <p:spPr>
          <a:xfrm>
            <a:off x="7792809" y="6262007"/>
            <a:ext cx="34983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cs typeface="Calibri"/>
              </a:rPr>
              <a:t>모델 생성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33EA05-2E3D-44C1-961B-574EA4CE3320}"/>
              </a:ext>
            </a:extLst>
          </p:cNvPr>
          <p:cNvSpPr txBox="1"/>
          <p:nvPr/>
        </p:nvSpPr>
        <p:spPr>
          <a:xfrm>
            <a:off x="12752613" y="6262007"/>
            <a:ext cx="34983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cs typeface="Calibri"/>
              </a:rPr>
              <a:t>결론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14E52F-EFED-436A-8E14-BD94465EA737}"/>
              </a:ext>
            </a:extLst>
          </p:cNvPr>
          <p:cNvSpPr txBox="1"/>
          <p:nvPr/>
        </p:nvSpPr>
        <p:spPr>
          <a:xfrm>
            <a:off x="7670346" y="3424918"/>
            <a:ext cx="3069770" cy="11400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cs typeface="Calibri"/>
              </a:rPr>
              <a:t>데이터 분석 목적</a:t>
            </a:r>
            <a:endParaRPr lang="ko-KR" b="1"/>
          </a:p>
          <a:p>
            <a:pPr>
              <a:lnSpc>
                <a:spcPct val="150000"/>
              </a:lnSpc>
            </a:pPr>
            <a:endParaRPr lang="ko-KR" altLang="en-US" sz="2400" b="1">
              <a:cs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DBF15C-F2FF-43B8-9AC2-56C6D57300A4}"/>
              </a:ext>
            </a:extLst>
          </p:cNvPr>
          <p:cNvSpPr txBox="1"/>
          <p:nvPr/>
        </p:nvSpPr>
        <p:spPr>
          <a:xfrm>
            <a:off x="12650559" y="3424918"/>
            <a:ext cx="2743200" cy="1697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cs typeface="Calibri"/>
              </a:rPr>
              <a:t>상관관계 분석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err="1">
                <a:cs typeface="Calibri"/>
              </a:rPr>
              <a:t>이변량</a:t>
            </a:r>
            <a:r>
              <a:rPr lang="ko-KR" altLang="en-US" sz="2400" b="1">
                <a:cs typeface="Calibri"/>
              </a:rPr>
              <a:t> 분석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sz="2400" b="1">
                <a:ea typeface="+mn-lt"/>
                <a:cs typeface="+mn-lt"/>
              </a:rPr>
              <a:t>가설 수립</a:t>
            </a:r>
            <a:endParaRPr lang="ko-KR" altLang="en-US" sz="2400" b="1">
              <a:cs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F44A6F-5A93-4FC2-8A30-71CF0BF2B371}"/>
              </a:ext>
            </a:extLst>
          </p:cNvPr>
          <p:cNvSpPr txBox="1"/>
          <p:nvPr/>
        </p:nvSpPr>
        <p:spPr>
          <a:xfrm>
            <a:off x="7690756" y="7119257"/>
            <a:ext cx="2743200" cy="11430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cs typeface="Calibri"/>
              </a:rPr>
              <a:t>기본 모델 분석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cs typeface="Calibri"/>
              </a:rPr>
              <a:t>추가 개선 작업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D3FC81-0619-42CB-A206-A1B634CF35EF}"/>
              </a:ext>
            </a:extLst>
          </p:cNvPr>
          <p:cNvSpPr txBox="1"/>
          <p:nvPr/>
        </p:nvSpPr>
        <p:spPr>
          <a:xfrm>
            <a:off x="12650559" y="7119257"/>
            <a:ext cx="3416753" cy="11400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cs typeface="Calibri"/>
              </a:rPr>
              <a:t>모델 성능 요약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cs typeface="Calibri"/>
              </a:rPr>
              <a:t>비즈니스 인사이트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168662"/>
            <a:ext cx="18300000" cy="7498004"/>
            <a:chOff x="0" y="3168662"/>
            <a:chExt cx="18300000" cy="74980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68662"/>
              <a:ext cx="18300000" cy="74980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10122" y="5267657"/>
            <a:ext cx="5494188" cy="17777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47430" y="7153963"/>
            <a:ext cx="3076687" cy="16485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3811" y="1044068"/>
            <a:ext cx="2216196" cy="9363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1395" y="9424595"/>
            <a:ext cx="16322925" cy="20730"/>
            <a:chOff x="981395" y="9424595"/>
            <a:chExt cx="16322925" cy="207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395" y="9424595"/>
              <a:ext cx="16322925" cy="20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CEE1A-1C71-491C-BC91-7A2667C4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E431F-40C3-4BDF-9B26-AAE7922F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74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864" y="1206877"/>
            <a:ext cx="16322925" cy="4575967"/>
            <a:chOff x="1217864" y="1206877"/>
            <a:chExt cx="16322925" cy="45759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864" y="1206877"/>
              <a:ext cx="16322925" cy="45759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7864" y="1168782"/>
            <a:ext cx="9385076" cy="69975"/>
            <a:chOff x="1217864" y="1168782"/>
            <a:chExt cx="9385076" cy="69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864" y="1168782"/>
              <a:ext cx="9385076" cy="699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7864" y="9138880"/>
            <a:ext cx="16322925" cy="20730"/>
            <a:chOff x="1217864" y="9138880"/>
            <a:chExt cx="16322925" cy="20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864" y="9138880"/>
              <a:ext cx="16322925" cy="20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0"/>
            <a:ext cx="9142857" cy="10380952"/>
            <a:chOff x="9142857" y="0"/>
            <a:chExt cx="9142857" cy="1038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0"/>
              <a:ext cx="9142857" cy="103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48294" y="0"/>
            <a:ext cx="6459162" cy="10361905"/>
            <a:chOff x="11348294" y="0"/>
            <a:chExt cx="6459162" cy="103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8294" y="0"/>
              <a:ext cx="6459162" cy="103619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6EA86E-CA30-4F27-9C6E-814E324DD1A4}"/>
              </a:ext>
            </a:extLst>
          </p:cNvPr>
          <p:cNvSpPr txBox="1"/>
          <p:nvPr/>
        </p:nvSpPr>
        <p:spPr>
          <a:xfrm>
            <a:off x="3399588" y="2314870"/>
            <a:ext cx="640778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800" b="1">
                <a:cs typeface="Calibri"/>
              </a:rPr>
              <a:t>데이터 분석 목적</a:t>
            </a: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9E7ADA81-15B2-4587-81D9-B569CACD533F}"/>
              </a:ext>
            </a:extLst>
          </p:cNvPr>
          <p:cNvGrpSpPr/>
          <p:nvPr/>
        </p:nvGrpSpPr>
        <p:grpSpPr>
          <a:xfrm>
            <a:off x="77572" y="76821"/>
            <a:ext cx="1042045" cy="967655"/>
            <a:chOff x="6613918" y="2615128"/>
            <a:chExt cx="1042045" cy="967655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49172BE6-1B43-4E6D-842C-67AEADF0939E}"/>
                </a:ext>
              </a:extLst>
            </p:cNvPr>
            <p:cNvGrpSpPr/>
            <p:nvPr/>
          </p:nvGrpSpPr>
          <p:grpSpPr>
            <a:xfrm>
              <a:off x="6688898" y="2615128"/>
              <a:ext cx="967065" cy="967655"/>
              <a:chOff x="6688898" y="2615128"/>
              <a:chExt cx="967065" cy="967655"/>
            </a:xfrm>
          </p:grpSpPr>
          <p:pic>
            <p:nvPicPr>
              <p:cNvPr id="23" name="Object 12">
                <a:extLst>
                  <a:ext uri="{FF2B5EF4-FFF2-40B4-BE49-F238E27FC236}">
                    <a16:creationId xmlns:a16="http://schemas.microsoft.com/office/drawing/2014/main" id="{AC8B130F-D241-41B6-8E0A-FD4B96B5B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88898" y="2615128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22" name="Object 14">
              <a:extLst>
                <a:ext uri="{FF2B5EF4-FFF2-40B4-BE49-F238E27FC236}">
                  <a16:creationId xmlns:a16="http://schemas.microsoft.com/office/drawing/2014/main" id="{7BCA5349-8A43-42AA-9266-480A82DDC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3918" y="2794125"/>
              <a:ext cx="961506" cy="762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35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864" y="1168782"/>
            <a:ext cx="15849987" cy="69975"/>
            <a:chOff x="1217864" y="1168782"/>
            <a:chExt cx="15849987" cy="699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17864" y="1196691"/>
              <a:ext cx="15849987" cy="19844"/>
              <a:chOff x="1217864" y="1196691"/>
              <a:chExt cx="15849987" cy="1984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7864" y="1196691"/>
                <a:ext cx="15849987" cy="198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17864" y="1168782"/>
              <a:ext cx="5421741" cy="69975"/>
              <a:chOff x="1217864" y="1168782"/>
              <a:chExt cx="5421741" cy="6997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7864" y="1168782"/>
                <a:ext cx="5421741" cy="6997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672204" y="5542500"/>
            <a:ext cx="13216033" cy="2334741"/>
            <a:chOff x="2672204" y="5542500"/>
            <a:chExt cx="13216033" cy="23347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74604" y="6640100"/>
              <a:ext cx="2334741" cy="139541"/>
              <a:chOff x="1574604" y="6640100"/>
              <a:chExt cx="2334741" cy="13954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574604" y="6640100"/>
                <a:ext cx="2334741" cy="13954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86584" y="6640100"/>
              <a:ext cx="2334741" cy="139541"/>
              <a:chOff x="4886584" y="6640100"/>
              <a:chExt cx="2334741" cy="13954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4886584" y="6640100"/>
                <a:ext cx="2334741" cy="13954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41421" y="6640100"/>
              <a:ext cx="2334741" cy="139541"/>
              <a:chOff x="8141421" y="6640100"/>
              <a:chExt cx="2334741" cy="13954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8141421" y="6640100"/>
                <a:ext cx="2334741" cy="1395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86734" y="6640100"/>
              <a:ext cx="2334741" cy="139541"/>
              <a:chOff x="11386734" y="6640100"/>
              <a:chExt cx="2334741" cy="13954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1386734" y="6640100"/>
                <a:ext cx="2334741" cy="13954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51095" y="6640100"/>
              <a:ext cx="2334741" cy="139541"/>
              <a:chOff x="14651095" y="6640100"/>
              <a:chExt cx="2334741" cy="13954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4651095" y="6640100"/>
                <a:ext cx="2334741" cy="13954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-190476" y="7188191"/>
            <a:ext cx="18638095" cy="3316571"/>
            <a:chOff x="-190476" y="7188191"/>
            <a:chExt cx="18638095" cy="3316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476" y="7188191"/>
              <a:ext cx="18638095" cy="3316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821585" y="3167163"/>
            <a:ext cx="2393694" cy="2393694"/>
            <a:chOff x="4821585" y="3167163"/>
            <a:chExt cx="2393694" cy="239369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1585" y="3167163"/>
              <a:ext cx="2393694" cy="239369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077705" y="3167163"/>
            <a:ext cx="2393694" cy="2393694"/>
            <a:chOff x="8077705" y="3167163"/>
            <a:chExt cx="2393694" cy="239369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7705" y="3167163"/>
              <a:ext cx="2393694" cy="239369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333824" y="3167163"/>
            <a:ext cx="2393694" cy="2393694"/>
            <a:chOff x="11333824" y="3167163"/>
            <a:chExt cx="2393694" cy="239369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33824" y="3167163"/>
              <a:ext cx="2393694" cy="239369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589944" y="3167163"/>
            <a:ext cx="2393694" cy="2393694"/>
            <a:chOff x="14589944" y="3167163"/>
            <a:chExt cx="2393694" cy="239369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9944" y="3167163"/>
              <a:ext cx="2393694" cy="23936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65466" y="3167163"/>
            <a:ext cx="2393694" cy="2393694"/>
            <a:chOff x="1565466" y="3167163"/>
            <a:chExt cx="2393694" cy="239369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5466" y="3167163"/>
              <a:ext cx="2393694" cy="239369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BAD880-3C9A-4FAC-861D-71D5FFAB7334}"/>
              </a:ext>
            </a:extLst>
          </p:cNvPr>
          <p:cNvSpPr txBox="1"/>
          <p:nvPr/>
        </p:nvSpPr>
        <p:spPr>
          <a:xfrm>
            <a:off x="1223757" y="42641"/>
            <a:ext cx="604973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데이터 분석 목적</a:t>
            </a:r>
          </a:p>
        </p:txBody>
      </p:sp>
      <p:grpSp>
        <p:nvGrpSpPr>
          <p:cNvPr id="3" name="그룹 1004">
            <a:extLst>
              <a:ext uri="{FF2B5EF4-FFF2-40B4-BE49-F238E27FC236}">
                <a16:creationId xmlns:a16="http://schemas.microsoft.com/office/drawing/2014/main" id="{0CA50098-8174-4477-BF05-1563AE668319}"/>
              </a:ext>
            </a:extLst>
          </p:cNvPr>
          <p:cNvGrpSpPr/>
          <p:nvPr/>
        </p:nvGrpSpPr>
        <p:grpSpPr>
          <a:xfrm>
            <a:off x="77572" y="76823"/>
            <a:ext cx="1042045" cy="967655"/>
            <a:chOff x="6613918" y="2615128"/>
            <a:chExt cx="1042045" cy="967655"/>
          </a:xfrm>
        </p:grpSpPr>
        <p:grpSp>
          <p:nvGrpSpPr>
            <p:cNvPr id="53" name="그룹 1005">
              <a:extLst>
                <a:ext uri="{FF2B5EF4-FFF2-40B4-BE49-F238E27FC236}">
                  <a16:creationId xmlns:a16="http://schemas.microsoft.com/office/drawing/2014/main" id="{BF376A3A-02E4-44E9-BD42-B9E4F86414C5}"/>
                </a:ext>
              </a:extLst>
            </p:cNvPr>
            <p:cNvGrpSpPr/>
            <p:nvPr/>
          </p:nvGrpSpPr>
          <p:grpSpPr>
            <a:xfrm>
              <a:off x="6688898" y="2615128"/>
              <a:ext cx="967065" cy="967655"/>
              <a:chOff x="6688898" y="2615128"/>
              <a:chExt cx="967065" cy="967655"/>
            </a:xfrm>
          </p:grpSpPr>
          <p:pic>
            <p:nvPicPr>
              <p:cNvPr id="56" name="Object 12">
                <a:extLst>
                  <a:ext uri="{FF2B5EF4-FFF2-40B4-BE49-F238E27FC236}">
                    <a16:creationId xmlns:a16="http://schemas.microsoft.com/office/drawing/2014/main" id="{FC35C3C7-79AD-45DE-BA80-EFF2B0D9C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88898" y="2615128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55" name="Object 14">
              <a:extLst>
                <a:ext uri="{FF2B5EF4-FFF2-40B4-BE49-F238E27FC236}">
                  <a16:creationId xmlns:a16="http://schemas.microsoft.com/office/drawing/2014/main" id="{760F6536-7102-4423-A1BE-2FB5D85A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13918" y="2794125"/>
              <a:ext cx="961506" cy="762077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B81CE31-1C29-4418-8880-D64F01D8F1DF}"/>
              </a:ext>
            </a:extLst>
          </p:cNvPr>
          <p:cNvSpPr txBox="1"/>
          <p:nvPr/>
        </p:nvSpPr>
        <p:spPr>
          <a:xfrm>
            <a:off x="2404382" y="7568292"/>
            <a:ext cx="14859627" cy="21463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4000">
                <a:cs typeface="Calibri"/>
              </a:rPr>
              <a:t>정확한 신용불량 판단을 통한 </a:t>
            </a:r>
            <a:r>
              <a:rPr lang="ko-KR" sz="4000">
                <a:ea typeface="+mn-lt"/>
                <a:cs typeface="+mn-lt"/>
              </a:rPr>
              <a:t>대출 리스크 최소화</a:t>
            </a:r>
            <a:endParaRPr lang="ko-KR" altLang="en-US" sz="4000">
              <a:ea typeface="+mn-lt"/>
              <a:cs typeface="+mn-lt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>
                <a:cs typeface="Calibri"/>
              </a:rPr>
              <a:t>잘못된 식별을 최소화하여 우량 고객 유치 극대화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864" y="1206877"/>
            <a:ext cx="16322925" cy="4575967"/>
            <a:chOff x="1217864" y="1206877"/>
            <a:chExt cx="16322925" cy="45759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864" y="1206877"/>
              <a:ext cx="16322925" cy="45759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7864" y="1168782"/>
            <a:ext cx="9385076" cy="69975"/>
            <a:chOff x="1217864" y="1168782"/>
            <a:chExt cx="9385076" cy="69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864" y="1168782"/>
              <a:ext cx="9385076" cy="699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7864" y="9138880"/>
            <a:ext cx="16322925" cy="20730"/>
            <a:chOff x="1217864" y="9138880"/>
            <a:chExt cx="16322925" cy="20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864" y="9138880"/>
              <a:ext cx="16322925" cy="20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0"/>
            <a:ext cx="9142857" cy="10380952"/>
            <a:chOff x="9142857" y="0"/>
            <a:chExt cx="9142857" cy="1038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0"/>
              <a:ext cx="9142857" cy="1038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48294" y="0"/>
            <a:ext cx="6459162" cy="10361905"/>
            <a:chOff x="11348294" y="0"/>
            <a:chExt cx="6459162" cy="103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8294" y="0"/>
              <a:ext cx="6459162" cy="10361905"/>
            </a:xfrm>
            <a:prstGeom prst="rect">
              <a:avLst/>
            </a:prstGeom>
          </p:spPr>
        </p:pic>
      </p:grpSp>
      <p:grpSp>
        <p:nvGrpSpPr>
          <p:cNvPr id="8" name="그룹 1007">
            <a:extLst>
              <a:ext uri="{FF2B5EF4-FFF2-40B4-BE49-F238E27FC236}">
                <a16:creationId xmlns:a16="http://schemas.microsoft.com/office/drawing/2014/main" id="{368F3626-5706-424B-8E6E-932AD7EF8DB7}"/>
              </a:ext>
            </a:extLst>
          </p:cNvPr>
          <p:cNvGrpSpPr/>
          <p:nvPr/>
        </p:nvGrpSpPr>
        <p:grpSpPr>
          <a:xfrm>
            <a:off x="80540" y="84936"/>
            <a:ext cx="1042007" cy="967655"/>
            <a:chOff x="11571035" y="2615128"/>
            <a:chExt cx="1042007" cy="967655"/>
          </a:xfrm>
        </p:grpSpPr>
        <p:grpSp>
          <p:nvGrpSpPr>
            <p:cNvPr id="33" name="그룹 1008">
              <a:extLst>
                <a:ext uri="{FF2B5EF4-FFF2-40B4-BE49-F238E27FC236}">
                  <a16:creationId xmlns:a16="http://schemas.microsoft.com/office/drawing/2014/main" id="{A714EAF0-BA73-4C59-A67F-043035CF8E0C}"/>
                </a:ext>
              </a:extLst>
            </p:cNvPr>
            <p:cNvGrpSpPr/>
            <p:nvPr/>
          </p:nvGrpSpPr>
          <p:grpSpPr>
            <a:xfrm>
              <a:off x="11645977" y="2615128"/>
              <a:ext cx="967065" cy="967655"/>
              <a:chOff x="11645977" y="2615128"/>
              <a:chExt cx="967065" cy="967655"/>
            </a:xfrm>
          </p:grpSpPr>
          <p:pic>
            <p:nvPicPr>
              <p:cNvPr id="35" name="Object 21">
                <a:extLst>
                  <a:ext uri="{FF2B5EF4-FFF2-40B4-BE49-F238E27FC236}">
                    <a16:creationId xmlns:a16="http://schemas.microsoft.com/office/drawing/2014/main" id="{4F70069A-8249-4B70-AA97-FEBDA978B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45977" y="2615128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34" name="Object 23">
              <a:extLst>
                <a:ext uri="{FF2B5EF4-FFF2-40B4-BE49-F238E27FC236}">
                  <a16:creationId xmlns:a16="http://schemas.microsoft.com/office/drawing/2014/main" id="{BDAB9D4D-1AE9-4575-A1FB-8209B971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1035" y="2808463"/>
              <a:ext cx="989896" cy="7620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0B2BE3-FE84-431F-9734-320EEC222E9C}"/>
              </a:ext>
            </a:extLst>
          </p:cNvPr>
          <p:cNvSpPr txBox="1"/>
          <p:nvPr/>
        </p:nvSpPr>
        <p:spPr>
          <a:xfrm>
            <a:off x="3399588" y="2314870"/>
            <a:ext cx="640778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800" b="1" err="1">
                <a:cs typeface="Calibri"/>
              </a:rPr>
              <a:t>Factor</a:t>
            </a:r>
          </a:p>
          <a:p>
            <a:r>
              <a:rPr lang="ko-KR" altLang="en-US" sz="8800" b="1">
                <a:cs typeface="Calibri"/>
              </a:rPr>
              <a:t>데이터 분석 </a:t>
            </a:r>
            <a:endParaRPr lang="ko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298914" y="1168782"/>
            <a:ext cx="4802899" cy="69975"/>
            <a:chOff x="1298914" y="1168782"/>
            <a:chExt cx="4802899" cy="699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8914" y="1168782"/>
              <a:ext cx="4802899" cy="69975"/>
            </a:xfrm>
            <a:prstGeom prst="rect">
              <a:avLst/>
            </a:prstGeom>
          </p:spPr>
        </p:pic>
      </p:grp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B7E9A0E0-4E25-4090-B3C1-53B3C781F9C8}"/>
              </a:ext>
            </a:extLst>
          </p:cNvPr>
          <p:cNvGrpSpPr/>
          <p:nvPr/>
        </p:nvGrpSpPr>
        <p:grpSpPr>
          <a:xfrm>
            <a:off x="87673" y="83953"/>
            <a:ext cx="1042007" cy="967655"/>
            <a:chOff x="11571035" y="2615128"/>
            <a:chExt cx="1042007" cy="967655"/>
          </a:xfrm>
        </p:grpSpPr>
        <p:grpSp>
          <p:nvGrpSpPr>
            <p:cNvPr id="23" name="그룹 1008">
              <a:extLst>
                <a:ext uri="{FF2B5EF4-FFF2-40B4-BE49-F238E27FC236}">
                  <a16:creationId xmlns:a16="http://schemas.microsoft.com/office/drawing/2014/main" id="{8F82A3E9-60C2-4CC5-84A6-B3A9C940EA20}"/>
                </a:ext>
              </a:extLst>
            </p:cNvPr>
            <p:cNvGrpSpPr/>
            <p:nvPr/>
          </p:nvGrpSpPr>
          <p:grpSpPr>
            <a:xfrm>
              <a:off x="11645977" y="2615128"/>
              <a:ext cx="967065" cy="967655"/>
              <a:chOff x="11645977" y="2615128"/>
              <a:chExt cx="967065" cy="967655"/>
            </a:xfrm>
          </p:grpSpPr>
          <p:pic>
            <p:nvPicPr>
              <p:cNvPr id="25" name="Object 21">
                <a:extLst>
                  <a:ext uri="{FF2B5EF4-FFF2-40B4-BE49-F238E27FC236}">
                    <a16:creationId xmlns:a16="http://schemas.microsoft.com/office/drawing/2014/main" id="{C5A1A1FD-2069-4A0A-8B41-F75EB9862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645977" y="2615128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25634D6F-5ADA-4DC9-894F-B34E30B00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1035" y="2808463"/>
              <a:ext cx="989896" cy="76207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1642478-A868-440C-8028-4C73B2B101A3}"/>
              </a:ext>
            </a:extLst>
          </p:cNvPr>
          <p:cNvSpPr txBox="1"/>
          <p:nvPr/>
        </p:nvSpPr>
        <p:spPr>
          <a:xfrm>
            <a:off x="1306384" y="111496"/>
            <a:ext cx="45349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데이터 분석</a:t>
            </a:r>
          </a:p>
        </p:txBody>
      </p:sp>
      <p:pic>
        <p:nvPicPr>
          <p:cNvPr id="8" name="그림 9">
            <a:extLst>
              <a:ext uri="{FF2B5EF4-FFF2-40B4-BE49-F238E27FC236}">
                <a16:creationId xmlns:a16="http://schemas.microsoft.com/office/drawing/2014/main" id="{B6571CA3-ED37-4FDD-9D0A-4371F09B9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082" y="1233795"/>
            <a:ext cx="10809029" cy="8584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51C076-7D1C-4916-AC6A-9F67C9097DFF}"/>
              </a:ext>
            </a:extLst>
          </p:cNvPr>
          <p:cNvSpPr txBox="1"/>
          <p:nvPr/>
        </p:nvSpPr>
        <p:spPr>
          <a:xfrm>
            <a:off x="123767" y="2085845"/>
            <a:ext cx="71685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err="1">
                <a:cs typeface="Calibri"/>
              </a:rPr>
              <a:t>Factor</a:t>
            </a:r>
            <a:r>
              <a:rPr lang="ko-KR" altLang="en-US" sz="4000" b="1">
                <a:cs typeface="Calibri"/>
              </a:rPr>
              <a:t> </a:t>
            </a:r>
            <a:r>
              <a:rPr lang="ko-KR" altLang="en-US" sz="4000">
                <a:cs typeface="Calibri"/>
              </a:rPr>
              <a:t>별 상관성 확인</a:t>
            </a:r>
          </a:p>
          <a:p>
            <a:pPr algn="ctr"/>
            <a:r>
              <a:rPr lang="ko-KR" altLang="en-US" sz="4000" b="1">
                <a:cs typeface="Calibri"/>
              </a:rPr>
              <a:t>Target - </a:t>
            </a:r>
            <a:r>
              <a:rPr lang="ko-KR" sz="4000" b="1">
                <a:ea typeface="+mn-lt"/>
                <a:cs typeface="+mn-lt"/>
              </a:rPr>
              <a:t>신용도 (</a:t>
            </a:r>
            <a:r>
              <a:rPr lang="ko-KR" sz="4000" b="1" err="1">
                <a:ea typeface="+mn-lt"/>
                <a:cs typeface="+mn-lt"/>
              </a:rPr>
              <a:t>Creditability</a:t>
            </a:r>
            <a:r>
              <a:rPr lang="ko-KR" sz="4000" b="1">
                <a:ea typeface="+mn-lt"/>
                <a:cs typeface="+mn-lt"/>
              </a:rPr>
              <a:t>)</a:t>
            </a:r>
            <a:endParaRPr lang="ko-KR" altLang="en-US" sz="4000" b="1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B586E-2511-4DEC-AC83-8FC2F39B9549}"/>
              </a:ext>
            </a:extLst>
          </p:cNvPr>
          <p:cNvSpPr txBox="1"/>
          <p:nvPr/>
        </p:nvSpPr>
        <p:spPr>
          <a:xfrm>
            <a:off x="194105" y="3756382"/>
            <a:ext cx="7098244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4000" b="1">
              <a:cs typeface="Calibri"/>
            </a:endParaRPr>
          </a:p>
          <a:p>
            <a:pPr algn="ctr"/>
            <a:r>
              <a:rPr lang="ko-KR" altLang="en-US" sz="4000" b="1">
                <a:cs typeface="Calibri"/>
              </a:rPr>
              <a:t>상관관계</a:t>
            </a:r>
            <a:r>
              <a:rPr lang="ko-KR" altLang="en-US" sz="4000">
                <a:cs typeface="Calibri"/>
              </a:rPr>
              <a:t>가 높은 변수</a:t>
            </a:r>
            <a:endParaRPr lang="ko-KR"/>
          </a:p>
          <a:p>
            <a:pPr algn="ctr"/>
            <a:endParaRPr lang="ko-KR" altLang="en-US" sz="4000">
              <a:ea typeface="+mn-lt"/>
              <a:cs typeface="+mn-lt"/>
            </a:endParaRPr>
          </a:p>
          <a:p>
            <a:pPr algn="ctr"/>
            <a:r>
              <a:rPr lang="ko-KR" altLang="en-US" sz="4000" b="1">
                <a:ea typeface="+mn-lt"/>
                <a:cs typeface="+mn-lt"/>
              </a:rPr>
              <a:t>은행 잔고 (</a:t>
            </a:r>
            <a:r>
              <a:rPr lang="ko-KR" altLang="en-US" sz="4000" b="1" err="1">
                <a:ea typeface="+mn-lt"/>
                <a:cs typeface="+mn-lt"/>
              </a:rPr>
              <a:t>AccountBalance</a:t>
            </a:r>
            <a:r>
              <a:rPr lang="ko-KR" altLang="en-US" sz="4000" b="1">
                <a:ea typeface="+mn-lt"/>
                <a:cs typeface="+mn-lt"/>
              </a:rPr>
              <a:t>)</a:t>
            </a:r>
          </a:p>
          <a:p>
            <a:pPr algn="ctr"/>
            <a:r>
              <a:rPr lang="ko-KR" altLang="en-US" sz="4000" b="1">
                <a:ea typeface="+mn-lt"/>
                <a:cs typeface="+mn-lt"/>
              </a:rPr>
              <a:t>대출 납입 상태 (</a:t>
            </a:r>
            <a:r>
              <a:rPr lang="ko-KR" altLang="en-US" sz="4000" b="1" err="1">
                <a:ea typeface="+mn-lt"/>
                <a:cs typeface="+mn-lt"/>
              </a:rPr>
              <a:t>Payment</a:t>
            </a:r>
            <a:r>
              <a:rPr lang="ko-KR" altLang="en-US" sz="4000" b="1">
                <a:ea typeface="+mn-lt"/>
                <a:cs typeface="+mn-lt"/>
              </a:rPr>
              <a:t>)</a:t>
            </a:r>
          </a:p>
          <a:p>
            <a:pPr algn="ctr"/>
            <a:endParaRPr lang="ko-KR" altLang="en-US" sz="4000">
              <a:ea typeface="+mn-lt"/>
              <a:cs typeface="+mn-lt"/>
            </a:endParaRPr>
          </a:p>
          <a:p>
            <a:pPr algn="ctr"/>
            <a:br>
              <a:rPr lang="ko-KR" sz="4000">
                <a:ea typeface="+mn-lt"/>
                <a:cs typeface="+mn-lt"/>
              </a:rPr>
            </a:br>
            <a:r>
              <a:rPr lang="ko-KR" altLang="en-US" sz="4000" b="1">
                <a:ea typeface="+mn-lt"/>
                <a:cs typeface="+mn-lt"/>
              </a:rPr>
              <a:t>대출 기간 (</a:t>
            </a:r>
            <a:r>
              <a:rPr lang="ko-KR" altLang="en-US" sz="4000" b="1" err="1">
                <a:ea typeface="+mn-lt"/>
                <a:cs typeface="+mn-lt"/>
              </a:rPr>
              <a:t>CreditDuration</a:t>
            </a:r>
            <a:r>
              <a:rPr lang="ko-KR" altLang="en-US" sz="4000" b="1">
                <a:ea typeface="+mn-lt"/>
                <a:cs typeface="+mn-lt"/>
              </a:rPr>
              <a:t>) </a:t>
            </a:r>
            <a:r>
              <a:rPr lang="ko-KR" sz="4000" b="1">
                <a:ea typeface="+mn-lt"/>
                <a:cs typeface="+mn-lt"/>
              </a:rPr>
              <a:t> </a:t>
            </a:r>
            <a:br>
              <a:rPr lang="ko-KR" sz="4000">
                <a:ea typeface="+mn-lt"/>
                <a:cs typeface="+mn-lt"/>
              </a:rPr>
            </a:br>
            <a:r>
              <a:rPr lang="en-US" altLang="ko-KR" sz="4000" b="1" err="1">
                <a:ea typeface="+mn-lt"/>
                <a:cs typeface="+mn-lt"/>
              </a:rPr>
              <a:t>대출</a:t>
            </a:r>
            <a:r>
              <a:rPr lang="en-US" altLang="ko-KR" sz="4000" b="1">
                <a:ea typeface="+mn-lt"/>
                <a:cs typeface="+mn-lt"/>
              </a:rPr>
              <a:t> </a:t>
            </a:r>
            <a:r>
              <a:rPr lang="en-US" altLang="ko-KR" sz="4000" b="1" err="1">
                <a:ea typeface="+mn-lt"/>
                <a:cs typeface="+mn-lt"/>
              </a:rPr>
              <a:t>금액</a:t>
            </a:r>
            <a:r>
              <a:rPr lang="en-US" altLang="ko-KR" sz="4000" b="1">
                <a:ea typeface="+mn-lt"/>
                <a:cs typeface="+mn-lt"/>
              </a:rPr>
              <a:t> (</a:t>
            </a:r>
            <a:r>
              <a:rPr lang="ko-KR" sz="4000" b="1" err="1">
                <a:ea typeface="+mn-lt"/>
                <a:cs typeface="+mn-lt"/>
              </a:rPr>
              <a:t>CreditAmount</a:t>
            </a:r>
            <a:r>
              <a:rPr lang="en-US" altLang="ko-KR" sz="4000" b="1">
                <a:ea typeface="+mn-lt"/>
                <a:cs typeface="+mn-lt"/>
              </a:rPr>
              <a:t>)</a:t>
            </a:r>
            <a:r>
              <a:rPr lang="ko-KR" sz="4000">
                <a:ea typeface="+mn-lt"/>
                <a:cs typeface="+mn-lt"/>
              </a:rPr>
              <a:t> </a:t>
            </a:r>
            <a:br>
              <a:rPr lang="ko-KR" sz="4000">
                <a:ea typeface="+mn-lt"/>
                <a:cs typeface="+mn-lt"/>
              </a:rPr>
            </a:br>
            <a:endParaRPr lang="en-US" altLang="ko-KR"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33333" y="0"/>
            <a:ext cx="6057143" cy="2580640"/>
            <a:chOff x="12233333" y="0"/>
            <a:chExt cx="6057143" cy="25806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333" y="0"/>
              <a:ext cx="6057143" cy="25806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38095" y="2571117"/>
            <a:ext cx="6047619" cy="2580640"/>
            <a:chOff x="12238095" y="2571117"/>
            <a:chExt cx="6047619" cy="2580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8095" y="2571117"/>
              <a:ext cx="6047619" cy="2580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8571" y="7705074"/>
            <a:ext cx="6066667" cy="2580640"/>
            <a:chOff x="12228571" y="7705074"/>
            <a:chExt cx="6066667" cy="25806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28571" y="7705074"/>
              <a:ext cx="6066667" cy="25806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38095" y="5142233"/>
            <a:ext cx="6047619" cy="2580640"/>
            <a:chOff x="12238095" y="5142233"/>
            <a:chExt cx="6047619" cy="25806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38095" y="5142233"/>
              <a:ext cx="6047619" cy="2580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8914" y="1168782"/>
            <a:ext cx="4802899" cy="69975"/>
            <a:chOff x="1298914" y="1168782"/>
            <a:chExt cx="4802899" cy="699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914" y="1168782"/>
              <a:ext cx="4802899" cy="69975"/>
            </a:xfrm>
            <a:prstGeom prst="rect">
              <a:avLst/>
            </a:prstGeom>
          </p:spPr>
        </p:pic>
      </p:grpSp>
      <p:grpSp>
        <p:nvGrpSpPr>
          <p:cNvPr id="4" name="그룹 1007">
            <a:extLst>
              <a:ext uri="{FF2B5EF4-FFF2-40B4-BE49-F238E27FC236}">
                <a16:creationId xmlns:a16="http://schemas.microsoft.com/office/drawing/2014/main" id="{1482180F-4518-456D-8C0D-ABE104B89644}"/>
              </a:ext>
            </a:extLst>
          </p:cNvPr>
          <p:cNvGrpSpPr/>
          <p:nvPr/>
        </p:nvGrpSpPr>
        <p:grpSpPr>
          <a:xfrm>
            <a:off x="87673" y="83953"/>
            <a:ext cx="1042007" cy="967655"/>
            <a:chOff x="11571035" y="2615128"/>
            <a:chExt cx="1042007" cy="967655"/>
          </a:xfrm>
        </p:grpSpPr>
        <p:grpSp>
          <p:nvGrpSpPr>
            <p:cNvPr id="19" name="그룹 1008">
              <a:extLst>
                <a:ext uri="{FF2B5EF4-FFF2-40B4-BE49-F238E27FC236}">
                  <a16:creationId xmlns:a16="http://schemas.microsoft.com/office/drawing/2014/main" id="{4AA6123D-AE78-4A86-A5A3-385DFC98664D}"/>
                </a:ext>
              </a:extLst>
            </p:cNvPr>
            <p:cNvGrpSpPr/>
            <p:nvPr/>
          </p:nvGrpSpPr>
          <p:grpSpPr>
            <a:xfrm>
              <a:off x="11645977" y="2615128"/>
              <a:ext cx="967065" cy="967655"/>
              <a:chOff x="11645977" y="2615128"/>
              <a:chExt cx="967065" cy="967655"/>
            </a:xfrm>
          </p:grpSpPr>
          <p:pic>
            <p:nvPicPr>
              <p:cNvPr id="21" name="Object 21">
                <a:extLst>
                  <a:ext uri="{FF2B5EF4-FFF2-40B4-BE49-F238E27FC236}">
                    <a16:creationId xmlns:a16="http://schemas.microsoft.com/office/drawing/2014/main" id="{DCD5A69A-4CC8-41C1-ABBD-401585D5F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45977" y="2615128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20" name="Object 23">
              <a:extLst>
                <a:ext uri="{FF2B5EF4-FFF2-40B4-BE49-F238E27FC236}">
                  <a16:creationId xmlns:a16="http://schemas.microsoft.com/office/drawing/2014/main" id="{33E2553D-BA93-467E-AAA9-732CD495F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1035" y="2808463"/>
              <a:ext cx="989896" cy="762076"/>
            </a:xfrm>
            <a:prstGeom prst="rect">
              <a:avLst/>
            </a:prstGeom>
          </p:spPr>
        </p:pic>
      </p:grpSp>
      <p:pic>
        <p:nvPicPr>
          <p:cNvPr id="2" name="그림 4">
            <a:extLst>
              <a:ext uri="{FF2B5EF4-FFF2-40B4-BE49-F238E27FC236}">
                <a16:creationId xmlns:a16="http://schemas.microsoft.com/office/drawing/2014/main" id="{4C9A1E78-0017-42B8-B1A7-834AB54B4F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351" y="2415936"/>
            <a:ext cx="11391440" cy="7575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B4CF4D-4E2C-4535-9DB2-867E659857DC}"/>
              </a:ext>
            </a:extLst>
          </p:cNvPr>
          <p:cNvSpPr txBox="1"/>
          <p:nvPr/>
        </p:nvSpPr>
        <p:spPr>
          <a:xfrm>
            <a:off x="1306384" y="111496"/>
            <a:ext cx="45349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데이터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DA992-0B1C-4E54-8996-5A331122609D}"/>
              </a:ext>
            </a:extLst>
          </p:cNvPr>
          <p:cNvSpPr txBox="1"/>
          <p:nvPr/>
        </p:nvSpPr>
        <p:spPr>
          <a:xfrm>
            <a:off x="1788372" y="1585002"/>
            <a:ext cx="89416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>
                <a:cs typeface="Calibri"/>
              </a:rPr>
              <a:t>상관성이 높은 </a:t>
            </a:r>
            <a:r>
              <a:rPr lang="ko-KR" altLang="en-US" sz="4000" b="1" err="1">
                <a:cs typeface="Calibri"/>
              </a:rPr>
              <a:t>Factor와</a:t>
            </a:r>
            <a:r>
              <a:rPr lang="ko-KR" altLang="en-US" sz="4000" b="1">
                <a:cs typeface="Calibri"/>
              </a:rPr>
              <a:t> Target의 비교</a:t>
            </a:r>
            <a:endParaRPr lang="ko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56B5AE-9AB7-4E3F-9552-23B05DED5516}"/>
              </a:ext>
            </a:extLst>
          </p:cNvPr>
          <p:cNvSpPr txBox="1"/>
          <p:nvPr/>
        </p:nvSpPr>
        <p:spPr>
          <a:xfrm>
            <a:off x="12860322" y="510856"/>
            <a:ext cx="481033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cs typeface="Calibri"/>
              </a:rPr>
              <a:t>Target과의</a:t>
            </a:r>
          </a:p>
          <a:p>
            <a:pPr algn="ctr"/>
            <a:r>
              <a:rPr lang="ko-KR" altLang="en-US" sz="4000" b="1">
                <a:solidFill>
                  <a:schemeClr val="bg1"/>
                </a:solidFill>
                <a:cs typeface="Calibri"/>
              </a:rPr>
              <a:t>비교 시각화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4ED840-4085-4B3E-BA2C-89951E9CD8BD}"/>
              </a:ext>
            </a:extLst>
          </p:cNvPr>
          <p:cNvSpPr txBox="1"/>
          <p:nvPr/>
        </p:nvSpPr>
        <p:spPr>
          <a:xfrm>
            <a:off x="12684475" y="3072276"/>
            <a:ext cx="49861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AccountBalance가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0일 경우의 신용도 0의 비율이 높아진다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3CA7DE-BDAD-41C1-9024-313A85B01CC0}"/>
              </a:ext>
            </a:extLst>
          </p:cNvPr>
          <p:cNvSpPr txBox="1"/>
          <p:nvPr/>
        </p:nvSpPr>
        <p:spPr>
          <a:xfrm>
            <a:off x="12684474" y="5647468"/>
            <a:ext cx="498618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Payment에서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 과거 대출 납입상태가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delay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되거나 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Other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credits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상태일 경우, 신용도가 0인 비율이 더 높음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149D8E-F301-4DA9-8E1B-2B1DB4342155}"/>
              </a:ext>
            </a:extLst>
          </p:cNvPr>
          <p:cNvSpPr txBox="1"/>
          <p:nvPr/>
        </p:nvSpPr>
        <p:spPr>
          <a:xfrm>
            <a:off x="12684473" y="8208889"/>
            <a:ext cx="49861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ko-KR" altLang="en-US" sz="2400" b="1">
                <a:solidFill>
                  <a:schemeClr val="bg1"/>
                </a:solidFill>
                <a:cs typeface="Calibri"/>
              </a:rPr>
              <a:t>가장 가치 있는 자산이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real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</a:t>
            </a:r>
            <a:r>
              <a:rPr lang="ko-KR" altLang="en-US" sz="2400" b="1" err="1">
                <a:solidFill>
                  <a:schemeClr val="bg1"/>
                </a:solidFill>
                <a:cs typeface="Calibri"/>
              </a:rPr>
              <a:t>estate</a:t>
            </a:r>
            <a:r>
              <a:rPr lang="ko-KR" altLang="en-US" sz="2400" b="1">
                <a:solidFill>
                  <a:schemeClr val="bg1"/>
                </a:solidFill>
                <a:cs typeface="Calibri"/>
              </a:rPr>
              <a:t> 일 경우, 신용도가 0인 비율이 높음</a:t>
            </a:r>
          </a:p>
          <a:p>
            <a:pPr marL="571500" indent="-571500">
              <a:buFont typeface="Arial"/>
              <a:buChar char="•"/>
            </a:pPr>
            <a:endParaRPr lang="ko-KR" altLang="en-US" sz="24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716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217864" y="1168782"/>
            <a:ext cx="15849987" cy="69975"/>
            <a:chOff x="1217864" y="1168782"/>
            <a:chExt cx="15849987" cy="6997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17864" y="1196691"/>
              <a:ext cx="15849987" cy="19844"/>
              <a:chOff x="1217864" y="1196691"/>
              <a:chExt cx="15849987" cy="1984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7864" y="1196691"/>
                <a:ext cx="15849987" cy="1984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17864" y="1168782"/>
              <a:ext cx="5421741" cy="69975"/>
              <a:chOff x="1217864" y="1168782"/>
              <a:chExt cx="5421741" cy="6997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7864" y="1168782"/>
                <a:ext cx="5421741" cy="69975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DD7D93-A683-48C7-859E-C8647C5EEF39}"/>
              </a:ext>
            </a:extLst>
          </p:cNvPr>
          <p:cNvSpPr txBox="1"/>
          <p:nvPr/>
        </p:nvSpPr>
        <p:spPr>
          <a:xfrm>
            <a:off x="1223757" y="42641"/>
            <a:ext cx="604973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가설 수립</a:t>
            </a:r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F3C786A0-7D61-4824-A197-347317125824}"/>
              </a:ext>
            </a:extLst>
          </p:cNvPr>
          <p:cNvGrpSpPr/>
          <p:nvPr/>
        </p:nvGrpSpPr>
        <p:grpSpPr>
          <a:xfrm>
            <a:off x="77572" y="76823"/>
            <a:ext cx="1042045" cy="967655"/>
            <a:chOff x="6613918" y="2615128"/>
            <a:chExt cx="1042045" cy="967655"/>
          </a:xfrm>
        </p:grpSpPr>
        <p:grpSp>
          <p:nvGrpSpPr>
            <p:cNvPr id="78" name="그룹 1005">
              <a:extLst>
                <a:ext uri="{FF2B5EF4-FFF2-40B4-BE49-F238E27FC236}">
                  <a16:creationId xmlns:a16="http://schemas.microsoft.com/office/drawing/2014/main" id="{E3428036-CB4D-4263-A7F3-21246A59DDAF}"/>
                </a:ext>
              </a:extLst>
            </p:cNvPr>
            <p:cNvGrpSpPr/>
            <p:nvPr/>
          </p:nvGrpSpPr>
          <p:grpSpPr>
            <a:xfrm>
              <a:off x="6688898" y="2615128"/>
              <a:ext cx="967065" cy="967655"/>
              <a:chOff x="6688898" y="2615128"/>
              <a:chExt cx="967065" cy="967655"/>
            </a:xfrm>
          </p:grpSpPr>
          <p:pic>
            <p:nvPicPr>
              <p:cNvPr id="80" name="Object 12">
                <a:extLst>
                  <a:ext uri="{FF2B5EF4-FFF2-40B4-BE49-F238E27FC236}">
                    <a16:creationId xmlns:a16="http://schemas.microsoft.com/office/drawing/2014/main" id="{F87C9109-4FB2-4CDD-B470-78499667F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88898" y="2615128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79" name="Object 14">
              <a:extLst>
                <a:ext uri="{FF2B5EF4-FFF2-40B4-BE49-F238E27FC236}">
                  <a16:creationId xmlns:a16="http://schemas.microsoft.com/office/drawing/2014/main" id="{D5DAADD0-74E2-472B-A352-B5ED79DF7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3918" y="2794125"/>
              <a:ext cx="961506" cy="762077"/>
            </a:xfrm>
            <a:prstGeom prst="rect">
              <a:avLst/>
            </a:prstGeom>
          </p:spPr>
        </p:pic>
      </p:grpSp>
      <p:pic>
        <p:nvPicPr>
          <p:cNvPr id="5" name="그림 6">
            <a:extLst>
              <a:ext uri="{FF2B5EF4-FFF2-40B4-BE49-F238E27FC236}">
                <a16:creationId xmlns:a16="http://schemas.microsoft.com/office/drawing/2014/main" id="{CC63435F-E6E7-4D01-ACAA-70612691C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81" y="2432711"/>
            <a:ext cx="8209701" cy="5631668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5C674EEF-BE52-4926-8EA3-8728EDF8A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229" y="2511802"/>
            <a:ext cx="7796463" cy="5473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04494-CA64-4E30-9AB9-57CF055F34E6}"/>
              </a:ext>
            </a:extLst>
          </p:cNvPr>
          <p:cNvSpPr txBox="1"/>
          <p:nvPr/>
        </p:nvSpPr>
        <p:spPr>
          <a:xfrm>
            <a:off x="4528170" y="8425542"/>
            <a:ext cx="425359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b="1">
                <a:cs typeface="Calibri"/>
              </a:rPr>
              <a:t>가설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B7ED26-9F82-4FDE-B601-E0C33361F4A5}"/>
              </a:ext>
            </a:extLst>
          </p:cNvPr>
          <p:cNvSpPr txBox="1"/>
          <p:nvPr/>
        </p:nvSpPr>
        <p:spPr>
          <a:xfrm>
            <a:off x="13116783" y="8421242"/>
            <a:ext cx="425359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b="1">
                <a:cs typeface="Calibri"/>
              </a:rPr>
              <a:t>가설 2</a:t>
            </a:r>
          </a:p>
        </p:txBody>
      </p:sp>
    </p:spTree>
    <p:extLst>
      <p:ext uri="{BB962C8B-B14F-4D97-AF65-F5344CB8AC3E}">
        <p14:creationId xmlns:p14="http://schemas.microsoft.com/office/powerpoint/2010/main" val="124614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1217864" y="1168782"/>
            <a:ext cx="15849987" cy="69975"/>
            <a:chOff x="1217864" y="1168782"/>
            <a:chExt cx="15849987" cy="6997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17864" y="1196691"/>
              <a:ext cx="15849987" cy="19844"/>
              <a:chOff x="1217864" y="1196691"/>
              <a:chExt cx="15849987" cy="1984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7864" y="1196691"/>
                <a:ext cx="15849987" cy="1984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17864" y="1168782"/>
              <a:ext cx="5421741" cy="69975"/>
              <a:chOff x="1217864" y="1168782"/>
              <a:chExt cx="5421741" cy="6997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7864" y="1168782"/>
                <a:ext cx="5421741" cy="6997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6294626" y="2895715"/>
            <a:ext cx="6838126" cy="2081936"/>
            <a:chOff x="10156548" y="1795684"/>
            <a:chExt cx="6777969" cy="15104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6548" y="1795684"/>
              <a:ext cx="6777969" cy="15104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55858" y="6324278"/>
            <a:ext cx="6492219" cy="2367686"/>
            <a:chOff x="10156548" y="3871769"/>
            <a:chExt cx="6777969" cy="15104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6548" y="3871769"/>
              <a:ext cx="6777969" cy="151043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303387" y="2891707"/>
            <a:ext cx="1664848" cy="1664848"/>
            <a:chOff x="8165309" y="1776637"/>
            <a:chExt cx="1664848" cy="166484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5309" y="1776637"/>
              <a:ext cx="1664848" cy="166484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364619" y="6325784"/>
            <a:ext cx="1664848" cy="1664848"/>
            <a:chOff x="8165309" y="3843197"/>
            <a:chExt cx="1664848" cy="166484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5309" y="3843197"/>
              <a:ext cx="1664848" cy="166484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792349" y="3133984"/>
            <a:ext cx="1063978" cy="1063978"/>
            <a:chOff x="11164539" y="2018914"/>
            <a:chExt cx="1063978" cy="106397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4539" y="2018914"/>
              <a:ext cx="1063978" cy="106397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751277" y="6608585"/>
            <a:ext cx="1146121" cy="1146121"/>
            <a:chOff x="11123467" y="4044355"/>
            <a:chExt cx="1146121" cy="114612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3467" y="4044355"/>
              <a:ext cx="1146121" cy="114612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DD7D93-A683-48C7-859E-C8647C5EEF39}"/>
              </a:ext>
            </a:extLst>
          </p:cNvPr>
          <p:cNvSpPr txBox="1"/>
          <p:nvPr/>
        </p:nvSpPr>
        <p:spPr>
          <a:xfrm>
            <a:off x="1223757" y="42641"/>
            <a:ext cx="604973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 b="1">
                <a:cs typeface="Calibri"/>
              </a:rPr>
              <a:t>가설 수립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2A423D-8FC5-4616-9BC4-E9C404E8D0D4}"/>
              </a:ext>
            </a:extLst>
          </p:cNvPr>
          <p:cNvSpPr txBox="1"/>
          <p:nvPr/>
        </p:nvSpPr>
        <p:spPr>
          <a:xfrm>
            <a:off x="8257960" y="3131647"/>
            <a:ext cx="425359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b="1">
                <a:cs typeface="Calibri"/>
              </a:rPr>
              <a:t>가설 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47E816-79BD-436F-9D41-6600894C41E7}"/>
              </a:ext>
            </a:extLst>
          </p:cNvPr>
          <p:cNvSpPr txBox="1"/>
          <p:nvPr/>
        </p:nvSpPr>
        <p:spPr>
          <a:xfrm>
            <a:off x="8319191" y="6601466"/>
            <a:ext cx="425359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b="1">
                <a:cs typeface="Calibri"/>
              </a:rPr>
              <a:t>가설 2</a:t>
            </a:r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F3C786A0-7D61-4824-A197-347317125824}"/>
              </a:ext>
            </a:extLst>
          </p:cNvPr>
          <p:cNvGrpSpPr/>
          <p:nvPr/>
        </p:nvGrpSpPr>
        <p:grpSpPr>
          <a:xfrm>
            <a:off x="77572" y="76823"/>
            <a:ext cx="1042045" cy="967655"/>
            <a:chOff x="6613918" y="2615128"/>
            <a:chExt cx="1042045" cy="967655"/>
          </a:xfrm>
        </p:grpSpPr>
        <p:grpSp>
          <p:nvGrpSpPr>
            <p:cNvPr id="78" name="그룹 1005">
              <a:extLst>
                <a:ext uri="{FF2B5EF4-FFF2-40B4-BE49-F238E27FC236}">
                  <a16:creationId xmlns:a16="http://schemas.microsoft.com/office/drawing/2014/main" id="{E3428036-CB4D-4263-A7F3-21246A59DDAF}"/>
                </a:ext>
              </a:extLst>
            </p:cNvPr>
            <p:cNvGrpSpPr/>
            <p:nvPr/>
          </p:nvGrpSpPr>
          <p:grpSpPr>
            <a:xfrm>
              <a:off x="6688898" y="2615128"/>
              <a:ext cx="967065" cy="967655"/>
              <a:chOff x="6688898" y="2615128"/>
              <a:chExt cx="967065" cy="967655"/>
            </a:xfrm>
          </p:grpSpPr>
          <p:pic>
            <p:nvPicPr>
              <p:cNvPr id="80" name="Object 12">
                <a:extLst>
                  <a:ext uri="{FF2B5EF4-FFF2-40B4-BE49-F238E27FC236}">
                    <a16:creationId xmlns:a16="http://schemas.microsoft.com/office/drawing/2014/main" id="{F87C9109-4FB2-4CDD-B470-78499667F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88898" y="2615128"/>
                <a:ext cx="967065" cy="967655"/>
              </a:xfrm>
              <a:prstGeom prst="rect">
                <a:avLst/>
              </a:prstGeom>
            </p:spPr>
          </p:pic>
        </p:grpSp>
        <p:pic>
          <p:nvPicPr>
            <p:cNvPr id="79" name="Object 14">
              <a:extLst>
                <a:ext uri="{FF2B5EF4-FFF2-40B4-BE49-F238E27FC236}">
                  <a16:creationId xmlns:a16="http://schemas.microsoft.com/office/drawing/2014/main" id="{D5DAADD0-74E2-472B-A352-B5ED79DF7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3918" y="2794125"/>
              <a:ext cx="961506" cy="762077"/>
            </a:xfrm>
            <a:prstGeom prst="rect">
              <a:avLst/>
            </a:prstGeom>
          </p:spPr>
        </p:pic>
      </p:grpSp>
      <p:pic>
        <p:nvPicPr>
          <p:cNvPr id="9" name="Object 14">
            <a:extLst>
              <a:ext uri="{FF2B5EF4-FFF2-40B4-BE49-F238E27FC236}">
                <a16:creationId xmlns:a16="http://schemas.microsoft.com/office/drawing/2014/main" id="{AB6BDD22-6291-4867-9C6C-479FEE92C8B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92326" y="3204346"/>
            <a:ext cx="1533005" cy="1211111"/>
          </a:xfrm>
          <a:prstGeom prst="rect">
            <a:avLst/>
          </a:prstGeom>
        </p:spPr>
      </p:pic>
      <p:pic>
        <p:nvPicPr>
          <p:cNvPr id="10" name="Object 23">
            <a:extLst>
              <a:ext uri="{FF2B5EF4-FFF2-40B4-BE49-F238E27FC236}">
                <a16:creationId xmlns:a16="http://schemas.microsoft.com/office/drawing/2014/main" id="{7472309D-F6BE-45A7-A32C-86815A4960C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0524" y="6678979"/>
            <a:ext cx="1540985" cy="11907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4EF99A1-9385-4896-BCB3-80664143EA93}"/>
              </a:ext>
            </a:extLst>
          </p:cNvPr>
          <p:cNvSpPr txBox="1"/>
          <p:nvPr/>
        </p:nvSpPr>
        <p:spPr>
          <a:xfrm>
            <a:off x="8257959" y="3688107"/>
            <a:ext cx="425359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>
                <a:cs typeface="Calibri"/>
              </a:rPr>
              <a:t>은행 잔고가 많을수록</a:t>
            </a:r>
          </a:p>
          <a:p>
            <a:r>
              <a:rPr lang="ko-KR" altLang="en-US" sz="3000">
                <a:cs typeface="Calibri"/>
              </a:rPr>
              <a:t>신용도가 높을 것이다.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EA0B31-8CEE-4B44-8718-A20D630FD01C}"/>
              </a:ext>
            </a:extLst>
          </p:cNvPr>
          <p:cNvSpPr txBox="1"/>
          <p:nvPr/>
        </p:nvSpPr>
        <p:spPr>
          <a:xfrm>
            <a:off x="8257958" y="7267501"/>
            <a:ext cx="425359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3000"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EFCB32-BA7C-474B-A1B8-0DEACD135B77}"/>
              </a:ext>
            </a:extLst>
          </p:cNvPr>
          <p:cNvSpPr txBox="1"/>
          <p:nvPr/>
        </p:nvSpPr>
        <p:spPr>
          <a:xfrm>
            <a:off x="8257959" y="7252462"/>
            <a:ext cx="425359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>
                <a:cs typeface="Calibri"/>
              </a:rPr>
              <a:t>대출 기간이 길수록</a:t>
            </a:r>
          </a:p>
          <a:p>
            <a:r>
              <a:rPr lang="ko-KR" altLang="en-US" sz="3000">
                <a:cs typeface="Calibri"/>
              </a:rPr>
              <a:t>신용도가 낮을 것이다.</a:t>
            </a:r>
          </a:p>
        </p:txBody>
      </p:sp>
    </p:spTree>
    <p:extLst>
      <p:ext uri="{BB962C8B-B14F-4D97-AF65-F5344CB8AC3E}">
        <p14:creationId xmlns:p14="http://schemas.microsoft.com/office/powerpoint/2010/main" val="1672631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9399264374E04481DA0E95A4BA4E20" ma:contentTypeVersion="2" ma:contentTypeDescription="새 문서를 만듭니다." ma:contentTypeScope="" ma:versionID="4319fd026cba2c610f6eca9ed7c05fe7">
  <xsd:schema xmlns:xsd="http://www.w3.org/2001/XMLSchema" xmlns:xs="http://www.w3.org/2001/XMLSchema" xmlns:p="http://schemas.microsoft.com/office/2006/metadata/properties" xmlns:ns2="6d95f4d2-9f2c-41e0-a231-1a29908e37d8" targetNamespace="http://schemas.microsoft.com/office/2006/metadata/properties" ma:root="true" ma:fieldsID="a58f4fbf70ce4d688ca5fb05fa1aff42" ns2:_="">
    <xsd:import namespace="6d95f4d2-9f2c-41e0-a231-1a29908e37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95f4d2-9f2c-41e0-a231-1a29908e37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7AEF07-DF0F-443C-8E93-8281A3D4D9F2}">
  <ds:schemaRefs>
    <ds:schemaRef ds:uri="6d95f4d2-9f2c-41e0-a231-1a29908e37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B71DA74-3CF0-4F95-8F0C-9C22CF88BBD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6BA3A46-9EDE-4A6F-9367-A066A9D464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revision>1</cp:revision>
  <dcterms:created xsi:type="dcterms:W3CDTF">2022-01-28T12:36:13Z</dcterms:created>
  <dcterms:modified xsi:type="dcterms:W3CDTF">2022-01-28T07:12:24Z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0x010100FD9399264374E04481DA0E95A4BA4E20</vt:lpwstr>
  </property>
</Properties>
</file>